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2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_rels/slide16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27.xml.rels" ContentType="application/vnd.openxmlformats-package.relationships+xml"/>
  <Override PartName="/ppt/slides/_rels/slide8.xml.rels" ContentType="application/vnd.openxmlformats-package.relationships+xml"/>
  <Override PartName="/ppt/slides/_rels/slide21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17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24.xml.rels" ContentType="application/vnd.openxmlformats-package.relationships+xml"/>
  <Override PartName="/ppt/slides/_rels/slide28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A3D7EC-B5D2-4C0D-A558-2FB292F1FE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CC7557-3562-49C2-93E3-23E4955D9B7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E044E7-4BAF-4D08-BB3D-DBF072C36D2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4CFD26-C597-48BA-95CE-F802A1F7627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D1AA9E-81D2-47A9-BAD5-165F12DD9E8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0E6D6F-5EC2-48AF-9DA0-03FB7D08AB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A417B9-3A60-4BDF-8997-FD317C80A9D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90F45D-8153-4393-9124-BE7BC83011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2C2267-391E-4233-8EFE-3A5C305AA82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665506-D0AF-4A73-99C9-EBBCA646982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0E86B5-CDF0-4E2D-9C65-C37A1ED499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10D7D6-6B7A-4EC8-B533-5B4F088782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e7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edit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Master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title style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HK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C0E66AE-BF0D-4718-BCF1-85222DB3202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Stock Market Investing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Understanding Markets, Companies &amp; Long-Term Wealth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Moves Stock Prices?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Company earnings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Sentiment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Global events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Interest rates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Fundamental Analysis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Study financial health &amp; valuation.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Financial Statements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Profit &amp; Loss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Balance Sheet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Cash Flow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Key Ratios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P/E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P/B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ROE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ROCE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EPS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Technical Analysis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Charts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Patterns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Indicators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Candlestick Patterns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Doji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Hammer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Engulfing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Shooting star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Technical Indicators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RSI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MACD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Moving Averages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Market Indices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Nifty 50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Sensex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S&amp;P 500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Investment Styles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Value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Growth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Dividend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Index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Value vs Growth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Different risk/reward profiles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is a Stock Market?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 marketplace where shares of companies are bought and sold.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Market Risks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Volatility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Crashes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Fraud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Diversification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Spread across sectors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 risk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Asset Allocation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Equity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Debt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Gold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Real Estate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Long-Term vs Short-Term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vs trade mindset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Trading vs Investing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Different strategies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Tools Needed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Demat account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Trading app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Research tools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Common Mistakes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Tips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Overtrading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Panic selling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Simple Investing Strategy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Buy quality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Hold long-term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Power of Compounding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Time grows wealth exponentially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Wealth Creation Example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₹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10k/month @12% CAGR → ₹1 Cr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Why Do Companies Issue Shares?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Raise capital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Fund expansion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 debt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in R&amp;D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Thank You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wisely.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Why Do People Invest?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Wealth creation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Beat inflation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Passive income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Compounding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Types of Markets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Primary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Secondary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OTC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Derivatives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Commodity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Primary Market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IPO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FPO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Rights Issue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Private Placement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Secondary Market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Buying and selling listed shares.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Major Stock Exchanges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NYSE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NASDAQ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LSE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Market Participants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Retail investors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Institutional investors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FII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Brokers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LibreOffice/7.3.7.2$Linux_X86_64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en-HK</dc:language>
  <cp:lastModifiedBy/>
  <dcterms:modified xsi:type="dcterms:W3CDTF">2025-12-03T18:34:23Z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