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slide2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_rels/slide16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27.xml.rels" ContentType="application/vnd.openxmlformats-package.relationships+xml"/>
  <Override PartName="/ppt/slides/_rels/slide8.xml.rels" ContentType="application/vnd.openxmlformats-package.relationships+xml"/>
  <Override PartName="/ppt/slides/_rels/slide21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7.xml.rels" ContentType="application/vnd.openxmlformats-package.relationships+xml"/>
  <Override PartName="/ppt/slides/_rels/slide20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17.xml.rels" ContentType="application/vnd.openxmlformats-package.relationships+xml"/>
  <Override PartName="/ppt/slides/_rels/slide12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9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14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24.xml.rels" ContentType="application/vnd.openxmlformats-package.relationships+xml"/>
  <Override PartName="/ppt/slides/_rels/slide28.xml.rels" ContentType="application/vnd.openxmlformats-package.relationships+xml"/>
  <Override PartName="/ppt/slides/_rels/slide9.xml.rels" ContentType="application/vnd.openxmlformats-package.relationships+xml"/>
  <Override PartName="/ppt/slides/_rels/slide3.xml.rels" ContentType="application/vnd.openxmlformats-package.relationships+xml"/>
  <Override PartName="/ppt/slides/_rels/slide22.xml.rels" ContentType="application/vnd.openxmlformats-package.relationships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271F90-8599-4E8E-A794-4D3D4652383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57D6DC-0239-48B6-BB53-68FDF54DB99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DED227-1192-49E4-98B1-BBD6F288E8F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641C46-64A2-4D7D-A7EC-B026E7A0E82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8226A4-8C55-4F51-BA79-A13FEE4016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F641D6-C5F2-412E-85A3-98A4A6D598A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E47B07-B16B-4872-9E92-811E3D18AF6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C2C302-5063-4178-92DB-1CF46818A29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73A12E-DBA5-4ED5-9FD7-D94F13C571E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C002E1-DD04-4177-B257-675410EA94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41B744-6EEB-4F07-BF2B-FE36BA34333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B93ACC-D640-4DC3-9E94-95839D62582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Click to edit the title text format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98BBEBDA-AC2C-4241-A1AB-A3B79F520347}" type="slidenum">
              <a:rPr b="0" lang="en-HK" sz="1400" spc="-1" strike="noStrike"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Framework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Building Modern Web Applications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A structured approach to frontend development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Data Binding in Angular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One-way binding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Two-way binding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Interpolation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Property and event binding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Interpolation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Displays dynamic data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Syntax uses double curly braces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Evaluates TypeScript expressions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Two-Way Data Binding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Combines property and event binding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Uses ngModel</a:t>
            </a:r>
            <a:endParaRPr b="0" lang="en-HK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Requires FormsModule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Common in forms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Directives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Add behavior to DOM elements</a:t>
            </a:r>
            <a:endParaRPr b="0" lang="en-HK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Structural and attribute directives</a:t>
            </a:r>
            <a:endParaRPr b="0" lang="en-HK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Improve dynamic rendering</a:t>
            </a:r>
            <a:endParaRPr b="0" lang="en-HK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Structural Directives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Change DOM structure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ngIf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ngFor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ngSwitch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Attribute Directives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Change appearance or behavior</a:t>
            </a:r>
            <a:endParaRPr b="0" lang="en-HK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ngClass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ngStyle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Services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Contain reusable business logic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Shared across components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Promote clean architecture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Dependency Injection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Injects services into components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Improves modularity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Simplifies testing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Routing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Enables navigation between views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Single-page application behavior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Uses RouterModule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Route Guards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Control route access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CanActivate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CanDeactivate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What is Angular?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Angular is a TypeScript-based frontend framework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Developed and maintained by Google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Used to build dynamic single-page applications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Focuses on scalability and maintainability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Forms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Collect and validate user input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Template-driven forms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Reactive forms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Template-Driven Forms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Simple and easy to use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Logic written in HTML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Uses ngModel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Property and Event Binding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Property binding updates element properties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Event binding responds to user actions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Connects UI with logic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Reactive Forms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Logic written in TypeScript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Highly scalable and testable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Uses FormGroup and FormControl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HTTP Client in Angular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Communicates with backend services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Supports REST APIs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Uses HttpClient module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Observables and RxJS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Handle asynchronous data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Stream-based programming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Powerful data operators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CLI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Creates and manages projects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Generates components and services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Builds and serves applications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Testing in Angular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Unit testing support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End-to-end testing tools</a:t>
            </a:r>
            <a:endParaRPr b="0" lang="en-HK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Encourages test-driven development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Advantages of Angular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Strong structure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High performance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Scalable framework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Enterprise-ready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Conclusion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Powerful frontend framework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Ideal for large applications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Clean architecture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Strong ecosystem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Why Use Angular?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Structured and opinionated architecture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Strong tooling and CLI support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Two-way data binding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Built-in testing support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Large community adoption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Summary</a:t>
            </a:r>
            <a:endParaRPr b="0" lang="en-HK" sz="4400" spc="-1" strike="noStrike">
              <a:latin typeface="Arial"/>
            </a:endParaRPr>
          </a:p>
        </p:txBody>
      </p:sp>
      <p:pic>
        <p:nvPicPr>
          <p:cNvPr id="100" name="" descr=""/>
          <p:cNvPicPr/>
          <p:nvPr/>
        </p:nvPicPr>
        <p:blipFill>
          <a:blip r:embed="rId1"/>
          <a:stretch/>
        </p:blipFill>
        <p:spPr>
          <a:xfrm>
            <a:off x="3296880" y="1316880"/>
            <a:ext cx="3723120" cy="3723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Architecture Overview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Modules organize the application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Components define UI and logic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Services handle business logic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Dependency Injection connects everything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What is TypeScript?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Superset of JavaScript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Adds static typing</a:t>
            </a:r>
            <a:endParaRPr b="0" lang="en-HK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Improves readability and safety</a:t>
            </a:r>
            <a:endParaRPr b="0" lang="en-HK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Required for Angular development</a:t>
            </a:r>
            <a:endParaRPr b="0" lang="en-HK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Modules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Root module: AppModule</a:t>
            </a:r>
            <a:endParaRPr b="0" lang="en-HK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Feature modules for scalability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Lazy loading support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Improves application structure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Components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Core building blocks of Angular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Control a section of the UI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Consist of template, class, and styles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Component Lifecycle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ngOnInit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ngOnChanges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ngAfterViewInit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ngOnDestroy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Manages component behavior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Angular Templates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Written in HTML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Supports data binding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Uses Angular directives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Declarative UI approach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2025-12-21T16:31:06Z</dcterms:created>
  <dc:creator/>
  <dc:description/>
  <dc:language>en-HK</dc:language>
  <cp:lastModifiedBy/>
  <dcterms:modified xsi:type="dcterms:W3CDTF">2025-12-21T16:51:32Z</dcterms:modified>
  <cp:revision>3</cp:revision>
  <dc:subject/>
  <dc:title/>
</cp:coreProperties>
</file>