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7.jpeg" ContentType="image/jpeg"/>
  <Override PartName="/ppt/media/image126.jpeg" ContentType="image/jpeg"/>
  <Override PartName="/ppt/media/image116.png" ContentType="image/png"/>
  <Override PartName="/ppt/media/image125.jpeg" ContentType="image/jpeg"/>
  <Override PartName="/ppt/media/image106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6.png" ContentType="image/png"/>
  <Override PartName="/ppt/media/image3.png" ContentType="image/png"/>
  <Override PartName="/ppt/media/image83.png" ContentType="image/png"/>
  <Override PartName="/ppt/media/image15.png" ContentType="image/png"/>
  <Override PartName="/ppt/media/image33.png" ContentType="image/png"/>
  <Override PartName="/ppt/media/image4.png" ContentType="image/png"/>
  <Override PartName="/ppt/media/image16.png" ContentType="image/png"/>
  <Override PartName="/ppt/media/image84.png" ContentType="image/png"/>
  <Override PartName="/ppt/media/image7.png" ContentType="image/png"/>
  <Override PartName="/ppt/media/image34.png" ContentType="image/png"/>
  <Override PartName="/ppt/media/image131.jpeg" ContentType="image/jpeg"/>
  <Override PartName="/ppt/media/image81.png" ContentType="image/png"/>
  <Override PartName="/ppt/media/image13.png" ContentType="image/png"/>
  <Override PartName="/ppt/media/image1.png" ContentType="image/png"/>
  <Override PartName="/ppt/media/image5.png" ContentType="image/png"/>
  <Override PartName="/ppt/media/image35.png" ContentType="image/png"/>
  <Override PartName="/ppt/media/image107.png" ContentType="image/png"/>
  <Override PartName="/ppt/media/image10.png" ContentType="image/png"/>
  <Override PartName="/ppt/media/image18.png" ContentType="image/png"/>
  <Override PartName="/ppt/media/image86.png" ContentType="image/png"/>
  <Override PartName="/ppt/media/image36.png" ContentType="image/png"/>
  <Override PartName="/ppt/media/image108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109.png" ContentType="image/png"/>
  <Override PartName="/ppt/media/image80.png" ContentType="image/png"/>
  <Override PartName="/ppt/media/image12.png" ContentType="image/png"/>
  <Override PartName="/ppt/media/image56.png" ContentType="image/png"/>
  <Override PartName="/ppt/media/image53.png" ContentType="image/png"/>
  <Override PartName="/ppt/media/image128.jpeg" ContentType="image/jpeg"/>
  <Override PartName="/ppt/media/image136.png" ContentType="image/png"/>
  <Override PartName="/ppt/media/image44.png" ContentType="image/png"/>
  <Override PartName="/ppt/media/image130.png" ContentType="image/png"/>
  <Override PartName="/ppt/media/image79.png" ContentType="image/png"/>
  <Override PartName="/ppt/media/image40.png" ContentType="image/png"/>
  <Override PartName="/ppt/media/image137.png" ContentType="image/png"/>
  <Override PartName="/ppt/media/image17.png" ContentType="image/png"/>
  <Override PartName="/ppt/media/image85.png" ContentType="image/png"/>
  <Override PartName="/ppt/media/image38.png" ContentType="image/png"/>
  <Override PartName="/ppt/media/image47.png" ContentType="image/png"/>
  <Override PartName="/ppt/media/image133.png" ContentType="image/png"/>
  <Override PartName="/ppt/media/image41.png" ContentType="image/png"/>
  <Override PartName="/ppt/media/image138.png" ContentType="image/png"/>
  <Override PartName="/ppt/media/image39.png" ContentType="image/png"/>
  <Override PartName="/ppt/media/image49.png" ContentType="image/png"/>
  <Override PartName="/ppt/media/image100.png" ContentType="image/png"/>
  <Override PartName="/ppt/media/image135.png" ContentType="image/png"/>
  <Override PartName="/ppt/media/image43.png" ContentType="image/png"/>
  <Override PartName="/ppt/media/image45.png" ContentType="image/png"/>
  <Override PartName="/ppt/media/image132.png" ContentType="image/png"/>
  <Override PartName="/ppt/media/image46.png" ContentType="image/png"/>
  <Override PartName="/ppt/media/image139.png" ContentType="image/png"/>
  <Override PartName="/ppt/media/image42.png" ContentType="image/png"/>
  <Override PartName="/ppt/media/image55.png" ContentType="image/png"/>
  <Override PartName="/ppt/media/image129.png" ContentType="image/png"/>
  <Override PartName="/ppt/media/image32.png" ContentType="image/png"/>
  <Override PartName="/ppt/media/image140.png" ContentType="image/png"/>
  <Override PartName="/ppt/media/image89.png" ContentType="image/png"/>
  <Override PartName="/ppt/media/image54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8.png" ContentType="image/png"/>
  <Override PartName="/ppt/media/image30.png" ContentType="image/png"/>
  <Override PartName="/ppt/media/image94.png" ContentType="image/png"/>
  <Override PartName="/ppt/media/image26.png" ContentType="image/png"/>
  <Override PartName="/ppt/media/image2.png" ContentType="image/png"/>
  <Override PartName="/ppt/media/image82.png" ContentType="image/png"/>
  <Override PartName="/ppt/media/image14.png" ContentType="image/png"/>
  <Override PartName="/ppt/media/image93.png" ContentType="image/png"/>
  <Override PartName="/ppt/media/image25.png" ContentType="image/png"/>
  <Override PartName="/ppt/media/image9.png" ContentType="image/png"/>
  <Override PartName="/ppt/media/image31.png" ContentType="image/png"/>
  <Override PartName="/ppt/media/image92.png" ContentType="image/png"/>
  <Override PartName="/ppt/media/image24.png" ContentType="image/png"/>
  <Override PartName="/ppt/media/image57.png" ContentType="image/png"/>
  <Override PartName="/ppt/media/image20.png" ContentType="image/png"/>
  <Override PartName="/ppt/media/image117.png" ContentType="image/png"/>
  <Override PartName="/ppt/media/image58.png" ContentType="image/png"/>
  <Override PartName="/ppt/media/image21.png" ContentType="image/png"/>
  <Override PartName="/ppt/media/image118.png" ContentType="image/png"/>
  <Override PartName="/ppt/media/image59.png" ContentType="image/png"/>
  <Override PartName="/ppt/media/image110.png" ContentType="image/png"/>
  <Override PartName="/ppt/media/image90.png" ContentType="image/png"/>
  <Override PartName="/ppt/media/image22.png" ContentType="image/png"/>
  <Override PartName="/ppt/media/image119.png" ContentType="image/png"/>
  <Override PartName="/ppt/media/image91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134.jpeg" ContentType="image/jpe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20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9.png" ContentType="image/png"/>
  <Override PartName="/ppt/media/image87.png" ContentType="image/png"/>
  <Override PartName="/ppt/media/image88.png" ContentType="image/png"/>
  <Override PartName="/ppt/media/image27.png" ContentType="image/png"/>
  <Override PartName="/ppt/media/image95.png" ContentType="image/png"/>
  <Override PartName="/ppt/media/image28.png" ContentType="image/png"/>
  <Override PartName="/ppt/media/image96.png" ContentType="image/png"/>
  <Override PartName="/ppt/media/image29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1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11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F9272C-5B1B-40AA-BAD1-73E3ABBB39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3E966E-BEA3-41E3-83BB-FE67E3ECF5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9AB740-1DEA-412C-84B1-741321E12DE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4B54DB-0417-4350-8A22-7A0BA02D548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7D235B-AFC5-4A31-AD3C-8B54391696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7866F9-A00A-44D6-B408-73601EBDFF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B2F2E2-4576-44E7-B7FC-E033AFC7DC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B300AB8-1024-4927-8610-925C95D194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2CE098-6BF4-481D-BB66-DD00D56E59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74A916-C222-4A75-BEE5-21B5E7AE0E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5D14B4-33DA-4D38-A89D-70C244F0D5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B68CF9-FB21-4A27-BEC0-44A8AB55FB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CA3C896-10F4-4C46-8536-34245934D7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8B325B-76B4-46BB-9014-606CF3E3B7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F5C125-087B-4C08-A919-951108D7FA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693E8A-3698-4DE9-BC0B-AD4A910B55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DA83900-DAF9-4636-9D68-DF766698E8F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DA1919B-EF9D-4D12-8335-761F8D5149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FEFE19D-B6C2-4979-8CCF-48ACCB8E7B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271F452-BF6C-4132-9353-BC823A4128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6D41D7D-C773-420B-B6AB-27970AF6C5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F8BF26B-776F-41CF-B43B-2482F9FDE3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A6BF3B-CCD3-47C0-8CE3-587BCE7535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4840889-0E6F-444F-8798-DFC5AC53AE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C030CAA-5729-423C-885D-A6C756A311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11F36BA-BD72-42A3-B379-2E7EBD28E4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F7B4AB2-213A-477A-BBBE-07486E5716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CEDCBF3-FA17-4952-8256-528B0F3326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BB3A416-9FDE-437D-ABE9-9E9CF6A6E87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3D84B9-044E-4BF6-B7DA-81BF2E0D904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BDAC5F0-8E71-4045-96B2-94371896E3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03ED789-A55A-431F-AD00-54238AA4AE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BEA7CB0-5DA3-48D0-954D-9E2FB86212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5FB48D-906C-4497-8197-354C0AA141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4CFCAD5-F2A2-42EA-A10C-F05BAF565A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1846B9F-E03F-490A-BDB0-14F8394564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95CDD62-98E9-469D-B060-F039C48433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4D40A04-62CD-4046-9AFB-E30E463002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F591931-3352-402B-B50C-1AD20581EA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9B74ADD-18BD-4FA1-8162-8B38C4D794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033D0C1-53DA-4773-9B19-9D57F59AE7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3767E3A-9A96-41B3-95FD-BDF7B9E6E63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2CB8BFE-547E-495A-B6C2-80ED0ABFB5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6A8052-CD57-4C23-A119-B1C53D0027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632F55-785B-4720-A8B9-167674E371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67A0A1-E46A-47B1-95C8-05658024D9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F14F67-B5DF-4B89-A709-5A354E9B92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538A98-22F7-4FDC-A94A-1FCEA09F92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89988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77824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3FF50E-2409-434D-931B-43958156F921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60948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89988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77824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39113E-5E28-4009-8A02-3963E8F68BD7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60948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89988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77824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07682A-0A03-4552-ABBC-0E0B5C59182C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60948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89988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77824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081852D-5AC7-4F9E-921E-3CED28A34592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609480" y="6378120"/>
            <a:ext cx="280260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python.org/downloads/" TargetMode="External"/><Relationship Id="rId2" Type="http://schemas.openxmlformats.org/officeDocument/2006/relationships/image" Target="../media/image12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jpe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jpe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997000" y="2109600"/>
            <a:ext cx="6199200" cy="2316600"/>
          </a:xfrm>
          <a:prstGeom prst="rect">
            <a:avLst/>
          </a:prstGeom>
          <a:noFill/>
          <a:ln w="0">
            <a:noFill/>
          </a:ln>
        </p:spPr>
        <p:txBody>
          <a:bodyPr lIns="0" rIns="0" tIns="106200" bIns="0" anchor="t">
            <a:noAutofit/>
          </a:bodyPr>
          <a:p>
            <a:pPr marL="12600" algn="ctr">
              <a:lnSpc>
                <a:spcPts val="5831"/>
              </a:lnSpc>
              <a:spcBef>
                <a:spcPts val="836"/>
              </a:spcBef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INTRODUCTION </a:t>
            </a:r>
            <a:r>
              <a:rPr b="1" lang="en-HK" sz="5400" spc="-26" strike="noStrike">
                <a:solidFill>
                  <a:srgbClr val="1f3863"/>
                </a:solidFill>
                <a:latin typeface="Verdana"/>
              </a:rPr>
              <a:t>TO</a:t>
            </a:r>
            <a:endParaRPr b="0" lang="en-HK" sz="5400" spc="-1" strike="noStrike">
              <a:latin typeface="Arial"/>
            </a:endParaRPr>
          </a:p>
          <a:p>
            <a:pPr marL="232560" algn="ctr">
              <a:lnSpc>
                <a:spcPts val="5749"/>
              </a:lnSpc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41388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Frameworks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356" name="object 3"/>
          <p:cNvSpPr/>
          <p:nvPr/>
        </p:nvSpPr>
        <p:spPr>
          <a:xfrm>
            <a:off x="1601280" y="3414960"/>
            <a:ext cx="184824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CherryPy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57" name="object 4"/>
          <p:cNvSpPr/>
          <p:nvPr/>
        </p:nvSpPr>
        <p:spPr>
          <a:xfrm>
            <a:off x="4108680" y="1375920"/>
            <a:ext cx="106416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Flask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58" name="object 5"/>
          <p:cNvGrpSpPr/>
          <p:nvPr/>
        </p:nvGrpSpPr>
        <p:grpSpPr>
          <a:xfrm>
            <a:off x="1674720" y="716400"/>
            <a:ext cx="1821240" cy="1874520"/>
            <a:chOff x="1674720" y="716400"/>
            <a:chExt cx="1821240" cy="1874520"/>
          </a:xfrm>
        </p:grpSpPr>
        <p:pic>
          <p:nvPicPr>
            <p:cNvPr id="359" name="object 6" descr=""/>
            <p:cNvPicPr/>
            <p:nvPr/>
          </p:nvPicPr>
          <p:blipFill>
            <a:blip r:embed="rId1"/>
            <a:stretch/>
          </p:blipFill>
          <p:spPr>
            <a:xfrm>
              <a:off x="1674720" y="719280"/>
              <a:ext cx="1821240" cy="1871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0" name="object 7"/>
            <p:cNvSpPr/>
            <p:nvPr/>
          </p:nvSpPr>
          <p:spPr>
            <a:xfrm>
              <a:off x="1710000" y="716400"/>
              <a:ext cx="1746720" cy="179676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4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60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4" y="1798320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60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1" name="object 8" descr=""/>
            <p:cNvPicPr/>
            <p:nvPr/>
          </p:nvPicPr>
          <p:blipFill>
            <a:blip r:embed="rId2"/>
            <a:stretch/>
          </p:blipFill>
          <p:spPr>
            <a:xfrm>
              <a:off x="1825920" y="879480"/>
              <a:ext cx="1507320" cy="154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2" name="object 9"/>
            <p:cNvSpPr/>
            <p:nvPr/>
          </p:nvSpPr>
          <p:spPr>
            <a:xfrm>
              <a:off x="1879200" y="894600"/>
              <a:ext cx="1405800" cy="1440720"/>
            </a:xfrm>
            <a:custGeom>
              <a:avLst/>
              <a:gdLst/>
              <a:ahLst/>
              <a:rect l="l" t="t" r="r" b="b"/>
              <a:pathLst>
                <a:path w="1407160" h="1442085">
                  <a:moveTo>
                    <a:pt x="703326" y="0"/>
                  </a:moveTo>
                  <a:lnTo>
                    <a:pt x="655165" y="1662"/>
                  </a:lnTo>
                  <a:lnTo>
                    <a:pt x="607876" y="6579"/>
                  </a:lnTo>
                  <a:lnTo>
                    <a:pt x="561564" y="14643"/>
                  </a:lnTo>
                  <a:lnTo>
                    <a:pt x="516334" y="25747"/>
                  </a:lnTo>
                  <a:lnTo>
                    <a:pt x="472289" y="39783"/>
                  </a:lnTo>
                  <a:lnTo>
                    <a:pt x="429535" y="56643"/>
                  </a:lnTo>
                  <a:lnTo>
                    <a:pt x="388177" y="76222"/>
                  </a:lnTo>
                  <a:lnTo>
                    <a:pt x="348318" y="98410"/>
                  </a:lnTo>
                  <a:lnTo>
                    <a:pt x="310064" y="123102"/>
                  </a:lnTo>
                  <a:lnTo>
                    <a:pt x="273520" y="150189"/>
                  </a:lnTo>
                  <a:lnTo>
                    <a:pt x="238789" y="179565"/>
                  </a:lnTo>
                  <a:lnTo>
                    <a:pt x="205978" y="211121"/>
                  </a:lnTo>
                  <a:lnTo>
                    <a:pt x="175189" y="244751"/>
                  </a:lnTo>
                  <a:lnTo>
                    <a:pt x="146529" y="280348"/>
                  </a:lnTo>
                  <a:lnTo>
                    <a:pt x="120102" y="317803"/>
                  </a:lnTo>
                  <a:lnTo>
                    <a:pt x="96012" y="357011"/>
                  </a:lnTo>
                  <a:lnTo>
                    <a:pt x="74364" y="397862"/>
                  </a:lnTo>
                  <a:lnTo>
                    <a:pt x="55262" y="440251"/>
                  </a:lnTo>
                  <a:lnTo>
                    <a:pt x="38813" y="484069"/>
                  </a:lnTo>
                  <a:lnTo>
                    <a:pt x="25119" y="529210"/>
                  </a:lnTo>
                  <a:lnTo>
                    <a:pt x="14286" y="575566"/>
                  </a:lnTo>
                  <a:lnTo>
                    <a:pt x="6419" y="623030"/>
                  </a:lnTo>
                  <a:lnTo>
                    <a:pt x="1622" y="671494"/>
                  </a:lnTo>
                  <a:lnTo>
                    <a:pt x="0" y="720851"/>
                  </a:lnTo>
                  <a:lnTo>
                    <a:pt x="1622" y="770209"/>
                  </a:lnTo>
                  <a:lnTo>
                    <a:pt x="6419" y="818673"/>
                  </a:lnTo>
                  <a:lnTo>
                    <a:pt x="14286" y="866137"/>
                  </a:lnTo>
                  <a:lnTo>
                    <a:pt x="25119" y="912493"/>
                  </a:lnTo>
                  <a:lnTo>
                    <a:pt x="38813" y="957634"/>
                  </a:lnTo>
                  <a:lnTo>
                    <a:pt x="55262" y="1001452"/>
                  </a:lnTo>
                  <a:lnTo>
                    <a:pt x="74364" y="1043841"/>
                  </a:lnTo>
                  <a:lnTo>
                    <a:pt x="96012" y="1084692"/>
                  </a:lnTo>
                  <a:lnTo>
                    <a:pt x="120102" y="1123900"/>
                  </a:lnTo>
                  <a:lnTo>
                    <a:pt x="146529" y="1161355"/>
                  </a:lnTo>
                  <a:lnTo>
                    <a:pt x="175189" y="1196952"/>
                  </a:lnTo>
                  <a:lnTo>
                    <a:pt x="205978" y="1230582"/>
                  </a:lnTo>
                  <a:lnTo>
                    <a:pt x="238789" y="1262138"/>
                  </a:lnTo>
                  <a:lnTo>
                    <a:pt x="273520" y="1291514"/>
                  </a:lnTo>
                  <a:lnTo>
                    <a:pt x="310064" y="1318601"/>
                  </a:lnTo>
                  <a:lnTo>
                    <a:pt x="348318" y="1343293"/>
                  </a:lnTo>
                  <a:lnTo>
                    <a:pt x="388177" y="1365481"/>
                  </a:lnTo>
                  <a:lnTo>
                    <a:pt x="429535" y="1385060"/>
                  </a:lnTo>
                  <a:lnTo>
                    <a:pt x="472289" y="1401920"/>
                  </a:lnTo>
                  <a:lnTo>
                    <a:pt x="516334" y="1415956"/>
                  </a:lnTo>
                  <a:lnTo>
                    <a:pt x="561564" y="1427060"/>
                  </a:lnTo>
                  <a:lnTo>
                    <a:pt x="607876" y="1435124"/>
                  </a:lnTo>
                  <a:lnTo>
                    <a:pt x="655165" y="1440041"/>
                  </a:lnTo>
                  <a:lnTo>
                    <a:pt x="703326" y="1441703"/>
                  </a:lnTo>
                  <a:lnTo>
                    <a:pt x="751486" y="1440041"/>
                  </a:lnTo>
                  <a:lnTo>
                    <a:pt x="798775" y="1435124"/>
                  </a:lnTo>
                  <a:lnTo>
                    <a:pt x="845087" y="1427060"/>
                  </a:lnTo>
                  <a:lnTo>
                    <a:pt x="890317" y="1415956"/>
                  </a:lnTo>
                  <a:lnTo>
                    <a:pt x="934362" y="1401920"/>
                  </a:lnTo>
                  <a:lnTo>
                    <a:pt x="977116" y="1385060"/>
                  </a:lnTo>
                  <a:lnTo>
                    <a:pt x="1018474" y="1365481"/>
                  </a:lnTo>
                  <a:lnTo>
                    <a:pt x="1058333" y="1343293"/>
                  </a:lnTo>
                  <a:lnTo>
                    <a:pt x="1096587" y="1318601"/>
                  </a:lnTo>
                  <a:lnTo>
                    <a:pt x="1133131" y="1291514"/>
                  </a:lnTo>
                  <a:lnTo>
                    <a:pt x="1167862" y="1262138"/>
                  </a:lnTo>
                  <a:lnTo>
                    <a:pt x="1200673" y="1230582"/>
                  </a:lnTo>
                  <a:lnTo>
                    <a:pt x="1231462" y="1196952"/>
                  </a:lnTo>
                  <a:lnTo>
                    <a:pt x="1260122" y="1161355"/>
                  </a:lnTo>
                  <a:lnTo>
                    <a:pt x="1286549" y="1123900"/>
                  </a:lnTo>
                  <a:lnTo>
                    <a:pt x="1310640" y="1084692"/>
                  </a:lnTo>
                  <a:lnTo>
                    <a:pt x="1332287" y="1043841"/>
                  </a:lnTo>
                  <a:lnTo>
                    <a:pt x="1351389" y="1001452"/>
                  </a:lnTo>
                  <a:lnTo>
                    <a:pt x="1367838" y="957634"/>
                  </a:lnTo>
                  <a:lnTo>
                    <a:pt x="1381532" y="912493"/>
                  </a:lnTo>
                  <a:lnTo>
                    <a:pt x="1392365" y="866137"/>
                  </a:lnTo>
                  <a:lnTo>
                    <a:pt x="1400232" y="818673"/>
                  </a:lnTo>
                  <a:lnTo>
                    <a:pt x="1405029" y="770209"/>
                  </a:lnTo>
                  <a:lnTo>
                    <a:pt x="1406652" y="720851"/>
                  </a:lnTo>
                  <a:lnTo>
                    <a:pt x="1405029" y="671494"/>
                  </a:lnTo>
                  <a:lnTo>
                    <a:pt x="1400232" y="623030"/>
                  </a:lnTo>
                  <a:lnTo>
                    <a:pt x="1392365" y="575566"/>
                  </a:lnTo>
                  <a:lnTo>
                    <a:pt x="1381532" y="529210"/>
                  </a:lnTo>
                  <a:lnTo>
                    <a:pt x="1367838" y="484069"/>
                  </a:lnTo>
                  <a:lnTo>
                    <a:pt x="1351389" y="440251"/>
                  </a:lnTo>
                  <a:lnTo>
                    <a:pt x="1332287" y="397862"/>
                  </a:lnTo>
                  <a:lnTo>
                    <a:pt x="1310640" y="357011"/>
                  </a:lnTo>
                  <a:lnTo>
                    <a:pt x="1286549" y="317803"/>
                  </a:lnTo>
                  <a:lnTo>
                    <a:pt x="1260122" y="280348"/>
                  </a:lnTo>
                  <a:lnTo>
                    <a:pt x="1231462" y="244751"/>
                  </a:lnTo>
                  <a:lnTo>
                    <a:pt x="1200673" y="211121"/>
                  </a:lnTo>
                  <a:lnTo>
                    <a:pt x="1167862" y="179565"/>
                  </a:lnTo>
                  <a:lnTo>
                    <a:pt x="1133131" y="150189"/>
                  </a:lnTo>
                  <a:lnTo>
                    <a:pt x="1096587" y="123102"/>
                  </a:lnTo>
                  <a:lnTo>
                    <a:pt x="1058333" y="98410"/>
                  </a:lnTo>
                  <a:lnTo>
                    <a:pt x="1018474" y="76222"/>
                  </a:lnTo>
                  <a:lnTo>
                    <a:pt x="977116" y="56643"/>
                  </a:lnTo>
                  <a:lnTo>
                    <a:pt x="934362" y="39783"/>
                  </a:lnTo>
                  <a:lnTo>
                    <a:pt x="890317" y="25747"/>
                  </a:lnTo>
                  <a:lnTo>
                    <a:pt x="845087" y="14643"/>
                  </a:lnTo>
                  <a:lnTo>
                    <a:pt x="798775" y="6579"/>
                  </a:lnTo>
                  <a:lnTo>
                    <a:pt x="751486" y="1662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3" name="object 10" descr=""/>
            <p:cNvPicPr/>
            <p:nvPr/>
          </p:nvPicPr>
          <p:blipFill>
            <a:blip r:embed="rId3"/>
            <a:stretch/>
          </p:blipFill>
          <p:spPr>
            <a:xfrm>
              <a:off x="1999440" y="1077480"/>
              <a:ext cx="1196280" cy="122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4" name="object 11"/>
          <p:cNvSpPr/>
          <p:nvPr/>
        </p:nvSpPr>
        <p:spPr>
          <a:xfrm>
            <a:off x="7000560" y="5470200"/>
            <a:ext cx="167688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Pyramid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65" name="object 12"/>
          <p:cNvSpPr/>
          <p:nvPr/>
        </p:nvSpPr>
        <p:spPr>
          <a:xfrm>
            <a:off x="9215280" y="3373200"/>
            <a:ext cx="14443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Django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66" name="object 13"/>
          <p:cNvGrpSpPr/>
          <p:nvPr/>
        </p:nvGrpSpPr>
        <p:grpSpPr>
          <a:xfrm>
            <a:off x="6934320" y="2728080"/>
            <a:ext cx="1821240" cy="1873080"/>
            <a:chOff x="6934320" y="2728080"/>
            <a:chExt cx="1821240" cy="1873080"/>
          </a:xfrm>
        </p:grpSpPr>
        <p:pic>
          <p:nvPicPr>
            <p:cNvPr id="367" name="object 14" descr=""/>
            <p:cNvPicPr/>
            <p:nvPr/>
          </p:nvPicPr>
          <p:blipFill>
            <a:blip r:embed="rId4"/>
            <a:stretch/>
          </p:blipFill>
          <p:spPr>
            <a:xfrm>
              <a:off x="6934320" y="2730960"/>
              <a:ext cx="1821240" cy="18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8" name="object 15"/>
            <p:cNvSpPr/>
            <p:nvPr/>
          </p:nvSpPr>
          <p:spPr>
            <a:xfrm>
              <a:off x="6969240" y="2728080"/>
              <a:ext cx="1746720" cy="179568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9" name="object 16" descr=""/>
            <p:cNvPicPr/>
            <p:nvPr/>
          </p:nvPicPr>
          <p:blipFill>
            <a:blip r:embed="rId5"/>
            <a:stretch/>
          </p:blipFill>
          <p:spPr>
            <a:xfrm>
              <a:off x="7085160" y="2889360"/>
              <a:ext cx="1507320" cy="1544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0" name="object 17"/>
            <p:cNvSpPr/>
            <p:nvPr/>
          </p:nvSpPr>
          <p:spPr>
            <a:xfrm>
              <a:off x="7138440" y="2904840"/>
              <a:ext cx="1405800" cy="1441800"/>
            </a:xfrm>
            <a:custGeom>
              <a:avLst/>
              <a:gdLst/>
              <a:ahLst/>
              <a:rect l="l" t="t" r="r" b="b"/>
              <a:pathLst>
                <a:path w="1407159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1" name="object 18" descr=""/>
            <p:cNvPicPr/>
            <p:nvPr/>
          </p:nvPicPr>
          <p:blipFill>
            <a:blip r:embed="rId6"/>
            <a:stretch/>
          </p:blipFill>
          <p:spPr>
            <a:xfrm>
              <a:off x="7191720" y="2991600"/>
              <a:ext cx="1269720" cy="1267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2" name="object 19"/>
          <p:cNvGrpSpPr/>
          <p:nvPr/>
        </p:nvGrpSpPr>
        <p:grpSpPr>
          <a:xfrm>
            <a:off x="9078480" y="4814280"/>
            <a:ext cx="1821240" cy="1830240"/>
            <a:chOff x="9078480" y="4814280"/>
            <a:chExt cx="1821240" cy="1830240"/>
          </a:xfrm>
        </p:grpSpPr>
        <p:pic>
          <p:nvPicPr>
            <p:cNvPr id="373" name="object 20" descr=""/>
            <p:cNvPicPr/>
            <p:nvPr/>
          </p:nvPicPr>
          <p:blipFill>
            <a:blip r:embed="rId7"/>
            <a:stretch/>
          </p:blipFill>
          <p:spPr>
            <a:xfrm>
              <a:off x="9078480" y="4817160"/>
              <a:ext cx="1821240" cy="1827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4" name="object 21"/>
            <p:cNvSpPr/>
            <p:nvPr/>
          </p:nvSpPr>
          <p:spPr>
            <a:xfrm>
              <a:off x="9113400" y="4814280"/>
              <a:ext cx="1746720" cy="175320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1"/>
                  </a:lnTo>
                  <a:lnTo>
                    <a:pt x="1293" y="925184"/>
                  </a:lnTo>
                  <a:lnTo>
                    <a:pt x="5128" y="972628"/>
                  </a:lnTo>
                  <a:lnTo>
                    <a:pt x="11438" y="1019326"/>
                  </a:lnTo>
                  <a:lnTo>
                    <a:pt x="20157" y="1065213"/>
                  </a:lnTo>
                  <a:lnTo>
                    <a:pt x="31219" y="1110220"/>
                  </a:lnTo>
                  <a:lnTo>
                    <a:pt x="44555" y="1154282"/>
                  </a:lnTo>
                  <a:lnTo>
                    <a:pt x="60101" y="1197331"/>
                  </a:lnTo>
                  <a:lnTo>
                    <a:pt x="77788" y="1239300"/>
                  </a:lnTo>
                  <a:lnTo>
                    <a:pt x="97551" y="1280123"/>
                  </a:lnTo>
                  <a:lnTo>
                    <a:pt x="119323" y="1319733"/>
                  </a:lnTo>
                  <a:lnTo>
                    <a:pt x="143037" y="1358062"/>
                  </a:lnTo>
                  <a:lnTo>
                    <a:pt x="168627" y="1395044"/>
                  </a:lnTo>
                  <a:lnTo>
                    <a:pt x="196026" y="1430612"/>
                  </a:lnTo>
                  <a:lnTo>
                    <a:pt x="225167" y="1464700"/>
                  </a:lnTo>
                  <a:lnTo>
                    <a:pt x="255984" y="1497239"/>
                  </a:lnTo>
                  <a:lnTo>
                    <a:pt x="288410" y="1528164"/>
                  </a:lnTo>
                  <a:lnTo>
                    <a:pt x="322378" y="1557407"/>
                  </a:lnTo>
                  <a:lnTo>
                    <a:pt x="357823" y="1584902"/>
                  </a:lnTo>
                  <a:lnTo>
                    <a:pt x="394676" y="1610582"/>
                  </a:lnTo>
                  <a:lnTo>
                    <a:pt x="432872" y="1634379"/>
                  </a:lnTo>
                  <a:lnTo>
                    <a:pt x="472344" y="1656228"/>
                  </a:lnTo>
                  <a:lnTo>
                    <a:pt x="513025" y="1676061"/>
                  </a:lnTo>
                  <a:lnTo>
                    <a:pt x="554849" y="1693810"/>
                  </a:lnTo>
                  <a:lnTo>
                    <a:pt x="597749" y="1709411"/>
                  </a:lnTo>
                  <a:lnTo>
                    <a:pt x="641658" y="1722794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4"/>
                  </a:lnTo>
                  <a:lnTo>
                    <a:pt x="1150278" y="1709411"/>
                  </a:lnTo>
                  <a:lnTo>
                    <a:pt x="1193178" y="1693810"/>
                  </a:lnTo>
                  <a:lnTo>
                    <a:pt x="1235002" y="1676061"/>
                  </a:lnTo>
                  <a:lnTo>
                    <a:pt x="1275683" y="1656228"/>
                  </a:lnTo>
                  <a:lnTo>
                    <a:pt x="1315155" y="1634379"/>
                  </a:lnTo>
                  <a:lnTo>
                    <a:pt x="1353351" y="1610582"/>
                  </a:lnTo>
                  <a:lnTo>
                    <a:pt x="1390204" y="1584902"/>
                  </a:lnTo>
                  <a:lnTo>
                    <a:pt x="1425649" y="1557407"/>
                  </a:lnTo>
                  <a:lnTo>
                    <a:pt x="1459617" y="1528164"/>
                  </a:lnTo>
                  <a:lnTo>
                    <a:pt x="1492043" y="1497239"/>
                  </a:lnTo>
                  <a:lnTo>
                    <a:pt x="1522860" y="1464700"/>
                  </a:lnTo>
                  <a:lnTo>
                    <a:pt x="1552001" y="1430612"/>
                  </a:lnTo>
                  <a:lnTo>
                    <a:pt x="1579400" y="1395044"/>
                  </a:lnTo>
                  <a:lnTo>
                    <a:pt x="1604990" y="1358062"/>
                  </a:lnTo>
                  <a:lnTo>
                    <a:pt x="1628704" y="1319733"/>
                  </a:lnTo>
                  <a:lnTo>
                    <a:pt x="1650476" y="1280123"/>
                  </a:lnTo>
                  <a:lnTo>
                    <a:pt x="1670239" y="1239300"/>
                  </a:lnTo>
                  <a:lnTo>
                    <a:pt x="1687926" y="1197331"/>
                  </a:lnTo>
                  <a:lnTo>
                    <a:pt x="1703472" y="1154282"/>
                  </a:lnTo>
                  <a:lnTo>
                    <a:pt x="1716808" y="1110220"/>
                  </a:lnTo>
                  <a:lnTo>
                    <a:pt x="1727870" y="1065213"/>
                  </a:lnTo>
                  <a:lnTo>
                    <a:pt x="1736589" y="1019326"/>
                  </a:lnTo>
                  <a:lnTo>
                    <a:pt x="1742899" y="972628"/>
                  </a:lnTo>
                  <a:lnTo>
                    <a:pt x="1746734" y="925184"/>
                  </a:lnTo>
                  <a:lnTo>
                    <a:pt x="1748027" y="877061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5" name="object 22" descr=""/>
            <p:cNvPicPr/>
            <p:nvPr/>
          </p:nvPicPr>
          <p:blipFill>
            <a:blip r:embed="rId8"/>
            <a:stretch/>
          </p:blipFill>
          <p:spPr>
            <a:xfrm>
              <a:off x="9230760" y="4971240"/>
              <a:ext cx="1507320" cy="151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6" name="object 23"/>
            <p:cNvSpPr/>
            <p:nvPr/>
          </p:nvSpPr>
          <p:spPr>
            <a:xfrm>
              <a:off x="9284040" y="4986360"/>
              <a:ext cx="1405800" cy="1410120"/>
            </a:xfrm>
            <a:custGeom>
              <a:avLst/>
              <a:gdLst/>
              <a:ahLst/>
              <a:rect l="l" t="t" r="r" b="b"/>
              <a:pathLst>
                <a:path w="1407159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4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22"/>
                  </a:lnTo>
                  <a:lnTo>
                    <a:pt x="6419" y="801359"/>
                  </a:lnTo>
                  <a:lnTo>
                    <a:pt x="14286" y="847817"/>
                  </a:lnTo>
                  <a:lnTo>
                    <a:pt x="25119" y="893191"/>
                  </a:lnTo>
                  <a:lnTo>
                    <a:pt x="38813" y="937377"/>
                  </a:lnTo>
                  <a:lnTo>
                    <a:pt x="55262" y="980268"/>
                  </a:lnTo>
                  <a:lnTo>
                    <a:pt x="74364" y="1021760"/>
                  </a:lnTo>
                  <a:lnTo>
                    <a:pt x="96012" y="1061748"/>
                  </a:lnTo>
                  <a:lnTo>
                    <a:pt x="120102" y="1100126"/>
                  </a:lnTo>
                  <a:lnTo>
                    <a:pt x="146529" y="1136790"/>
                  </a:lnTo>
                  <a:lnTo>
                    <a:pt x="175189" y="1171635"/>
                  </a:lnTo>
                  <a:lnTo>
                    <a:pt x="205978" y="1204555"/>
                  </a:lnTo>
                  <a:lnTo>
                    <a:pt x="238789" y="1235445"/>
                  </a:lnTo>
                  <a:lnTo>
                    <a:pt x="273520" y="1264201"/>
                  </a:lnTo>
                  <a:lnTo>
                    <a:pt x="310064" y="1290716"/>
                  </a:lnTo>
                  <a:lnTo>
                    <a:pt x="348318" y="1314887"/>
                  </a:lnTo>
                  <a:lnTo>
                    <a:pt x="388177" y="1336608"/>
                  </a:lnTo>
                  <a:lnTo>
                    <a:pt x="429535" y="1355773"/>
                  </a:lnTo>
                  <a:lnTo>
                    <a:pt x="472289" y="1372278"/>
                  </a:lnTo>
                  <a:lnTo>
                    <a:pt x="516334" y="1386018"/>
                  </a:lnTo>
                  <a:lnTo>
                    <a:pt x="561564" y="1396888"/>
                  </a:lnTo>
                  <a:lnTo>
                    <a:pt x="607876" y="1404782"/>
                  </a:lnTo>
                  <a:lnTo>
                    <a:pt x="655165" y="1409596"/>
                  </a:lnTo>
                  <a:lnTo>
                    <a:pt x="703326" y="1411224"/>
                  </a:lnTo>
                  <a:lnTo>
                    <a:pt x="751486" y="1409596"/>
                  </a:lnTo>
                  <a:lnTo>
                    <a:pt x="798775" y="1404782"/>
                  </a:lnTo>
                  <a:lnTo>
                    <a:pt x="845087" y="1396888"/>
                  </a:lnTo>
                  <a:lnTo>
                    <a:pt x="890317" y="1386018"/>
                  </a:lnTo>
                  <a:lnTo>
                    <a:pt x="934362" y="1372278"/>
                  </a:lnTo>
                  <a:lnTo>
                    <a:pt x="977116" y="1355773"/>
                  </a:lnTo>
                  <a:lnTo>
                    <a:pt x="1018474" y="1336608"/>
                  </a:lnTo>
                  <a:lnTo>
                    <a:pt x="1058333" y="1314887"/>
                  </a:lnTo>
                  <a:lnTo>
                    <a:pt x="1096587" y="1290716"/>
                  </a:lnTo>
                  <a:lnTo>
                    <a:pt x="1133131" y="1264201"/>
                  </a:lnTo>
                  <a:lnTo>
                    <a:pt x="1167862" y="1235445"/>
                  </a:lnTo>
                  <a:lnTo>
                    <a:pt x="1200673" y="1204555"/>
                  </a:lnTo>
                  <a:lnTo>
                    <a:pt x="1231462" y="1171635"/>
                  </a:lnTo>
                  <a:lnTo>
                    <a:pt x="1260122" y="1136790"/>
                  </a:lnTo>
                  <a:lnTo>
                    <a:pt x="1286549" y="1100126"/>
                  </a:lnTo>
                  <a:lnTo>
                    <a:pt x="1310640" y="1061748"/>
                  </a:lnTo>
                  <a:lnTo>
                    <a:pt x="1332287" y="1021760"/>
                  </a:lnTo>
                  <a:lnTo>
                    <a:pt x="1351389" y="980268"/>
                  </a:lnTo>
                  <a:lnTo>
                    <a:pt x="1367838" y="937377"/>
                  </a:lnTo>
                  <a:lnTo>
                    <a:pt x="1381532" y="893191"/>
                  </a:lnTo>
                  <a:lnTo>
                    <a:pt x="1392365" y="847817"/>
                  </a:lnTo>
                  <a:lnTo>
                    <a:pt x="1400232" y="801359"/>
                  </a:lnTo>
                  <a:lnTo>
                    <a:pt x="1405029" y="753922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4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7" name="object 24" descr=""/>
            <p:cNvPicPr/>
            <p:nvPr/>
          </p:nvPicPr>
          <p:blipFill>
            <a:blip r:embed="rId9"/>
            <a:stretch/>
          </p:blipFill>
          <p:spPr>
            <a:xfrm>
              <a:off x="9492840" y="5161680"/>
              <a:ext cx="967680" cy="929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8" name="object 25"/>
          <p:cNvGrpSpPr/>
          <p:nvPr/>
        </p:nvGrpSpPr>
        <p:grpSpPr>
          <a:xfrm>
            <a:off x="8979480" y="682920"/>
            <a:ext cx="1821240" cy="1832040"/>
            <a:chOff x="8979480" y="682920"/>
            <a:chExt cx="1821240" cy="1832040"/>
          </a:xfrm>
        </p:grpSpPr>
        <p:pic>
          <p:nvPicPr>
            <p:cNvPr id="379" name="object 26" descr=""/>
            <p:cNvPicPr/>
            <p:nvPr/>
          </p:nvPicPr>
          <p:blipFill>
            <a:blip r:embed="rId10"/>
            <a:stretch/>
          </p:blipFill>
          <p:spPr>
            <a:xfrm>
              <a:off x="8979480" y="685800"/>
              <a:ext cx="1821240" cy="1829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0" name="object 27"/>
            <p:cNvSpPr/>
            <p:nvPr/>
          </p:nvSpPr>
          <p:spPr>
            <a:xfrm>
              <a:off x="9014400" y="682920"/>
              <a:ext cx="1746720" cy="1754280"/>
            </a:xfrm>
            <a:custGeom>
              <a:avLst/>
              <a:gdLst/>
              <a:ahLst/>
              <a:rect l="l" t="t" r="r" b="b"/>
              <a:pathLst>
                <a:path w="1748154" h="1755775">
                  <a:moveTo>
                    <a:pt x="874014" y="0"/>
                  </a:moveTo>
                  <a:lnTo>
                    <a:pt x="826057" y="1299"/>
                  </a:lnTo>
                  <a:lnTo>
                    <a:pt x="778776" y="5151"/>
                  </a:lnTo>
                  <a:lnTo>
                    <a:pt x="732238" y="11490"/>
                  </a:lnTo>
                  <a:lnTo>
                    <a:pt x="686510" y="20249"/>
                  </a:lnTo>
                  <a:lnTo>
                    <a:pt x="641658" y="31360"/>
                  </a:lnTo>
                  <a:lnTo>
                    <a:pt x="597749" y="44756"/>
                  </a:lnTo>
                  <a:lnTo>
                    <a:pt x="554849" y="60372"/>
                  </a:lnTo>
                  <a:lnTo>
                    <a:pt x="513025" y="78138"/>
                  </a:lnTo>
                  <a:lnTo>
                    <a:pt x="472344" y="97990"/>
                  </a:lnTo>
                  <a:lnTo>
                    <a:pt x="432872" y="119859"/>
                  </a:lnTo>
                  <a:lnTo>
                    <a:pt x="394676" y="143679"/>
                  </a:lnTo>
                  <a:lnTo>
                    <a:pt x="357823" y="169383"/>
                  </a:lnTo>
                  <a:lnTo>
                    <a:pt x="322378" y="196903"/>
                  </a:lnTo>
                  <a:lnTo>
                    <a:pt x="288410" y="226174"/>
                  </a:lnTo>
                  <a:lnTo>
                    <a:pt x="255984" y="257127"/>
                  </a:lnTo>
                  <a:lnTo>
                    <a:pt x="225167" y="289696"/>
                  </a:lnTo>
                  <a:lnTo>
                    <a:pt x="196026" y="323814"/>
                  </a:lnTo>
                  <a:lnTo>
                    <a:pt x="168627" y="359414"/>
                  </a:lnTo>
                  <a:lnTo>
                    <a:pt x="143037" y="396428"/>
                  </a:lnTo>
                  <a:lnTo>
                    <a:pt x="119323" y="434791"/>
                  </a:lnTo>
                  <a:lnTo>
                    <a:pt x="97551" y="474435"/>
                  </a:lnTo>
                  <a:lnTo>
                    <a:pt x="77788" y="515293"/>
                  </a:lnTo>
                  <a:lnTo>
                    <a:pt x="60101" y="557297"/>
                  </a:lnTo>
                  <a:lnTo>
                    <a:pt x="44555" y="600382"/>
                  </a:lnTo>
                  <a:lnTo>
                    <a:pt x="31219" y="644480"/>
                  </a:lnTo>
                  <a:lnTo>
                    <a:pt x="20157" y="689525"/>
                  </a:lnTo>
                  <a:lnTo>
                    <a:pt x="11438" y="735448"/>
                  </a:lnTo>
                  <a:lnTo>
                    <a:pt x="5128" y="782184"/>
                  </a:lnTo>
                  <a:lnTo>
                    <a:pt x="1293" y="829664"/>
                  </a:lnTo>
                  <a:lnTo>
                    <a:pt x="0" y="877824"/>
                  </a:lnTo>
                  <a:lnTo>
                    <a:pt x="1293" y="925983"/>
                  </a:lnTo>
                  <a:lnTo>
                    <a:pt x="5128" y="973463"/>
                  </a:lnTo>
                  <a:lnTo>
                    <a:pt x="11438" y="1020199"/>
                  </a:lnTo>
                  <a:lnTo>
                    <a:pt x="20157" y="1066122"/>
                  </a:lnTo>
                  <a:lnTo>
                    <a:pt x="31219" y="1111167"/>
                  </a:lnTo>
                  <a:lnTo>
                    <a:pt x="44555" y="1155265"/>
                  </a:lnTo>
                  <a:lnTo>
                    <a:pt x="60101" y="1198350"/>
                  </a:lnTo>
                  <a:lnTo>
                    <a:pt x="77788" y="1240354"/>
                  </a:lnTo>
                  <a:lnTo>
                    <a:pt x="97551" y="1281212"/>
                  </a:lnTo>
                  <a:lnTo>
                    <a:pt x="119323" y="1320856"/>
                  </a:lnTo>
                  <a:lnTo>
                    <a:pt x="143037" y="1359219"/>
                  </a:lnTo>
                  <a:lnTo>
                    <a:pt x="168627" y="1396233"/>
                  </a:lnTo>
                  <a:lnTo>
                    <a:pt x="196026" y="1431833"/>
                  </a:lnTo>
                  <a:lnTo>
                    <a:pt x="225167" y="1465951"/>
                  </a:lnTo>
                  <a:lnTo>
                    <a:pt x="255984" y="1498520"/>
                  </a:lnTo>
                  <a:lnTo>
                    <a:pt x="288410" y="1529473"/>
                  </a:lnTo>
                  <a:lnTo>
                    <a:pt x="322378" y="1558744"/>
                  </a:lnTo>
                  <a:lnTo>
                    <a:pt x="357823" y="1586264"/>
                  </a:lnTo>
                  <a:lnTo>
                    <a:pt x="394676" y="1611968"/>
                  </a:lnTo>
                  <a:lnTo>
                    <a:pt x="432872" y="1635788"/>
                  </a:lnTo>
                  <a:lnTo>
                    <a:pt x="472344" y="1657657"/>
                  </a:lnTo>
                  <a:lnTo>
                    <a:pt x="513025" y="1677509"/>
                  </a:lnTo>
                  <a:lnTo>
                    <a:pt x="554849" y="1695275"/>
                  </a:lnTo>
                  <a:lnTo>
                    <a:pt x="597749" y="1710891"/>
                  </a:lnTo>
                  <a:lnTo>
                    <a:pt x="641658" y="1724287"/>
                  </a:lnTo>
                  <a:lnTo>
                    <a:pt x="686510" y="1735398"/>
                  </a:lnTo>
                  <a:lnTo>
                    <a:pt x="732238" y="1744157"/>
                  </a:lnTo>
                  <a:lnTo>
                    <a:pt x="778776" y="1750496"/>
                  </a:lnTo>
                  <a:lnTo>
                    <a:pt x="826057" y="1754348"/>
                  </a:lnTo>
                  <a:lnTo>
                    <a:pt x="874014" y="1755648"/>
                  </a:lnTo>
                  <a:lnTo>
                    <a:pt x="921970" y="1754348"/>
                  </a:lnTo>
                  <a:lnTo>
                    <a:pt x="969251" y="1750496"/>
                  </a:lnTo>
                  <a:lnTo>
                    <a:pt x="1015789" y="1744157"/>
                  </a:lnTo>
                  <a:lnTo>
                    <a:pt x="1061517" y="1735398"/>
                  </a:lnTo>
                  <a:lnTo>
                    <a:pt x="1106369" y="1724287"/>
                  </a:lnTo>
                  <a:lnTo>
                    <a:pt x="1150278" y="1710891"/>
                  </a:lnTo>
                  <a:lnTo>
                    <a:pt x="1193178" y="1695275"/>
                  </a:lnTo>
                  <a:lnTo>
                    <a:pt x="1235002" y="1677509"/>
                  </a:lnTo>
                  <a:lnTo>
                    <a:pt x="1275683" y="1657657"/>
                  </a:lnTo>
                  <a:lnTo>
                    <a:pt x="1315155" y="1635788"/>
                  </a:lnTo>
                  <a:lnTo>
                    <a:pt x="1353351" y="1611968"/>
                  </a:lnTo>
                  <a:lnTo>
                    <a:pt x="1390204" y="1586264"/>
                  </a:lnTo>
                  <a:lnTo>
                    <a:pt x="1425649" y="1558744"/>
                  </a:lnTo>
                  <a:lnTo>
                    <a:pt x="1459617" y="1529473"/>
                  </a:lnTo>
                  <a:lnTo>
                    <a:pt x="1492043" y="1498520"/>
                  </a:lnTo>
                  <a:lnTo>
                    <a:pt x="1522860" y="1465951"/>
                  </a:lnTo>
                  <a:lnTo>
                    <a:pt x="1552001" y="1431833"/>
                  </a:lnTo>
                  <a:lnTo>
                    <a:pt x="1579400" y="1396233"/>
                  </a:lnTo>
                  <a:lnTo>
                    <a:pt x="1604990" y="1359219"/>
                  </a:lnTo>
                  <a:lnTo>
                    <a:pt x="1628704" y="1320856"/>
                  </a:lnTo>
                  <a:lnTo>
                    <a:pt x="1650476" y="1281212"/>
                  </a:lnTo>
                  <a:lnTo>
                    <a:pt x="1670239" y="1240354"/>
                  </a:lnTo>
                  <a:lnTo>
                    <a:pt x="1687926" y="1198350"/>
                  </a:lnTo>
                  <a:lnTo>
                    <a:pt x="1703472" y="1155265"/>
                  </a:lnTo>
                  <a:lnTo>
                    <a:pt x="1716808" y="1111167"/>
                  </a:lnTo>
                  <a:lnTo>
                    <a:pt x="1727870" y="1066122"/>
                  </a:lnTo>
                  <a:lnTo>
                    <a:pt x="1736589" y="1020199"/>
                  </a:lnTo>
                  <a:lnTo>
                    <a:pt x="1742899" y="973463"/>
                  </a:lnTo>
                  <a:lnTo>
                    <a:pt x="1746734" y="925983"/>
                  </a:lnTo>
                  <a:lnTo>
                    <a:pt x="1748028" y="877824"/>
                  </a:lnTo>
                  <a:lnTo>
                    <a:pt x="1746734" y="829664"/>
                  </a:lnTo>
                  <a:lnTo>
                    <a:pt x="1742899" y="782184"/>
                  </a:lnTo>
                  <a:lnTo>
                    <a:pt x="1736589" y="735448"/>
                  </a:lnTo>
                  <a:lnTo>
                    <a:pt x="1727870" y="689525"/>
                  </a:lnTo>
                  <a:lnTo>
                    <a:pt x="1716808" y="644480"/>
                  </a:lnTo>
                  <a:lnTo>
                    <a:pt x="1703472" y="600382"/>
                  </a:lnTo>
                  <a:lnTo>
                    <a:pt x="1687926" y="557297"/>
                  </a:lnTo>
                  <a:lnTo>
                    <a:pt x="1670239" y="515293"/>
                  </a:lnTo>
                  <a:lnTo>
                    <a:pt x="1650476" y="474435"/>
                  </a:lnTo>
                  <a:lnTo>
                    <a:pt x="1628704" y="434791"/>
                  </a:lnTo>
                  <a:lnTo>
                    <a:pt x="1604990" y="396428"/>
                  </a:lnTo>
                  <a:lnTo>
                    <a:pt x="1579400" y="359414"/>
                  </a:lnTo>
                  <a:lnTo>
                    <a:pt x="1552001" y="323814"/>
                  </a:lnTo>
                  <a:lnTo>
                    <a:pt x="1522860" y="289696"/>
                  </a:lnTo>
                  <a:lnTo>
                    <a:pt x="1492043" y="257127"/>
                  </a:lnTo>
                  <a:lnTo>
                    <a:pt x="1459617" y="226174"/>
                  </a:lnTo>
                  <a:lnTo>
                    <a:pt x="1425649" y="196903"/>
                  </a:lnTo>
                  <a:lnTo>
                    <a:pt x="1390204" y="169383"/>
                  </a:lnTo>
                  <a:lnTo>
                    <a:pt x="1353351" y="143679"/>
                  </a:lnTo>
                  <a:lnTo>
                    <a:pt x="1315155" y="119859"/>
                  </a:lnTo>
                  <a:lnTo>
                    <a:pt x="1275683" y="97990"/>
                  </a:lnTo>
                  <a:lnTo>
                    <a:pt x="1235002" y="78138"/>
                  </a:lnTo>
                  <a:lnTo>
                    <a:pt x="1193178" y="60372"/>
                  </a:lnTo>
                  <a:lnTo>
                    <a:pt x="1150278" y="44756"/>
                  </a:lnTo>
                  <a:lnTo>
                    <a:pt x="1106369" y="31360"/>
                  </a:lnTo>
                  <a:lnTo>
                    <a:pt x="1061517" y="20249"/>
                  </a:lnTo>
                  <a:lnTo>
                    <a:pt x="1015789" y="11490"/>
                  </a:lnTo>
                  <a:lnTo>
                    <a:pt x="969251" y="5151"/>
                  </a:lnTo>
                  <a:lnTo>
                    <a:pt x="921970" y="129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1" name="object 28" descr=""/>
            <p:cNvPicPr/>
            <p:nvPr/>
          </p:nvPicPr>
          <p:blipFill>
            <a:blip r:embed="rId11"/>
            <a:stretch/>
          </p:blipFill>
          <p:spPr>
            <a:xfrm>
              <a:off x="9131760" y="839880"/>
              <a:ext cx="1507320" cy="151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2" name="object 29"/>
            <p:cNvSpPr/>
            <p:nvPr/>
          </p:nvSpPr>
          <p:spPr>
            <a:xfrm>
              <a:off x="9185040" y="855000"/>
              <a:ext cx="1405800" cy="1410120"/>
            </a:xfrm>
            <a:custGeom>
              <a:avLst/>
              <a:gdLst/>
              <a:ahLst/>
              <a:rect l="l" t="t" r="r" b="b"/>
              <a:pathLst>
                <a:path w="1407159" h="1411605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2" y="1061720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4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40" y="1061720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3" name="object 30" descr=""/>
            <p:cNvPicPr/>
            <p:nvPr/>
          </p:nvPicPr>
          <p:blipFill>
            <a:blip r:embed="rId12"/>
            <a:stretch/>
          </p:blipFill>
          <p:spPr>
            <a:xfrm>
              <a:off x="9299520" y="1398960"/>
              <a:ext cx="1254240" cy="336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84" name="object 31"/>
          <p:cNvSpPr/>
          <p:nvPr/>
        </p:nvSpPr>
        <p:spPr>
          <a:xfrm>
            <a:off x="7000560" y="1339200"/>
            <a:ext cx="165384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Web2Py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85" name="object 32"/>
          <p:cNvSpPr/>
          <p:nvPr/>
        </p:nvSpPr>
        <p:spPr>
          <a:xfrm>
            <a:off x="3862080" y="5463000"/>
            <a:ext cx="16693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Tornado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86" name="object 33"/>
          <p:cNvGrpSpPr/>
          <p:nvPr/>
        </p:nvGrpSpPr>
        <p:grpSpPr>
          <a:xfrm>
            <a:off x="3817440" y="2728080"/>
            <a:ext cx="1821240" cy="1830240"/>
            <a:chOff x="3817440" y="2728080"/>
            <a:chExt cx="1821240" cy="1830240"/>
          </a:xfrm>
        </p:grpSpPr>
        <p:pic>
          <p:nvPicPr>
            <p:cNvPr id="387" name="object 34" descr=""/>
            <p:cNvPicPr/>
            <p:nvPr/>
          </p:nvPicPr>
          <p:blipFill>
            <a:blip r:embed="rId13"/>
            <a:stretch/>
          </p:blipFill>
          <p:spPr>
            <a:xfrm>
              <a:off x="3817440" y="2730960"/>
              <a:ext cx="1821240" cy="1827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8" name="object 35"/>
            <p:cNvSpPr/>
            <p:nvPr/>
          </p:nvSpPr>
          <p:spPr>
            <a:xfrm>
              <a:off x="3852720" y="2728080"/>
              <a:ext cx="1746720" cy="175320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2"/>
                  </a:lnTo>
                  <a:lnTo>
                    <a:pt x="1293" y="925183"/>
                  </a:lnTo>
                  <a:lnTo>
                    <a:pt x="5128" y="972625"/>
                  </a:lnTo>
                  <a:lnTo>
                    <a:pt x="11438" y="1019323"/>
                  </a:lnTo>
                  <a:lnTo>
                    <a:pt x="20157" y="1065209"/>
                  </a:lnTo>
                  <a:lnTo>
                    <a:pt x="31219" y="1110216"/>
                  </a:lnTo>
                  <a:lnTo>
                    <a:pt x="44555" y="1154277"/>
                  </a:lnTo>
                  <a:lnTo>
                    <a:pt x="60101" y="1197326"/>
                  </a:lnTo>
                  <a:lnTo>
                    <a:pt x="77788" y="1239295"/>
                  </a:lnTo>
                  <a:lnTo>
                    <a:pt x="97551" y="1280118"/>
                  </a:lnTo>
                  <a:lnTo>
                    <a:pt x="119323" y="1319727"/>
                  </a:lnTo>
                  <a:lnTo>
                    <a:pt x="143037" y="1358056"/>
                  </a:lnTo>
                  <a:lnTo>
                    <a:pt x="168627" y="1395039"/>
                  </a:lnTo>
                  <a:lnTo>
                    <a:pt x="196026" y="1430607"/>
                  </a:lnTo>
                  <a:lnTo>
                    <a:pt x="225167" y="1464694"/>
                  </a:lnTo>
                  <a:lnTo>
                    <a:pt x="255984" y="1497234"/>
                  </a:lnTo>
                  <a:lnTo>
                    <a:pt x="288410" y="1528159"/>
                  </a:lnTo>
                  <a:lnTo>
                    <a:pt x="322378" y="1557403"/>
                  </a:lnTo>
                  <a:lnTo>
                    <a:pt x="357823" y="1584899"/>
                  </a:lnTo>
                  <a:lnTo>
                    <a:pt x="394676" y="1610579"/>
                  </a:lnTo>
                  <a:lnTo>
                    <a:pt x="432872" y="1634377"/>
                  </a:lnTo>
                  <a:lnTo>
                    <a:pt x="472344" y="1656226"/>
                  </a:lnTo>
                  <a:lnTo>
                    <a:pt x="513025" y="1676059"/>
                  </a:lnTo>
                  <a:lnTo>
                    <a:pt x="554849" y="1693809"/>
                  </a:lnTo>
                  <a:lnTo>
                    <a:pt x="597749" y="1709409"/>
                  </a:lnTo>
                  <a:lnTo>
                    <a:pt x="641658" y="1722793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3"/>
                  </a:lnTo>
                  <a:lnTo>
                    <a:pt x="1150278" y="1709409"/>
                  </a:lnTo>
                  <a:lnTo>
                    <a:pt x="1193178" y="1693809"/>
                  </a:lnTo>
                  <a:lnTo>
                    <a:pt x="1235002" y="1676059"/>
                  </a:lnTo>
                  <a:lnTo>
                    <a:pt x="1275683" y="1656226"/>
                  </a:lnTo>
                  <a:lnTo>
                    <a:pt x="1315155" y="1634377"/>
                  </a:lnTo>
                  <a:lnTo>
                    <a:pt x="1353351" y="1610579"/>
                  </a:lnTo>
                  <a:lnTo>
                    <a:pt x="1390204" y="1584899"/>
                  </a:lnTo>
                  <a:lnTo>
                    <a:pt x="1425649" y="1557403"/>
                  </a:lnTo>
                  <a:lnTo>
                    <a:pt x="1459617" y="1528159"/>
                  </a:lnTo>
                  <a:lnTo>
                    <a:pt x="1492043" y="1497234"/>
                  </a:lnTo>
                  <a:lnTo>
                    <a:pt x="1522860" y="1464694"/>
                  </a:lnTo>
                  <a:lnTo>
                    <a:pt x="1552001" y="1430607"/>
                  </a:lnTo>
                  <a:lnTo>
                    <a:pt x="1579400" y="1395039"/>
                  </a:lnTo>
                  <a:lnTo>
                    <a:pt x="1604990" y="1358056"/>
                  </a:lnTo>
                  <a:lnTo>
                    <a:pt x="1628704" y="1319727"/>
                  </a:lnTo>
                  <a:lnTo>
                    <a:pt x="1650476" y="1280118"/>
                  </a:lnTo>
                  <a:lnTo>
                    <a:pt x="1670239" y="1239295"/>
                  </a:lnTo>
                  <a:lnTo>
                    <a:pt x="1687926" y="1197326"/>
                  </a:lnTo>
                  <a:lnTo>
                    <a:pt x="1703472" y="1154277"/>
                  </a:lnTo>
                  <a:lnTo>
                    <a:pt x="1716808" y="1110216"/>
                  </a:lnTo>
                  <a:lnTo>
                    <a:pt x="1727870" y="1065209"/>
                  </a:lnTo>
                  <a:lnTo>
                    <a:pt x="1736589" y="1019323"/>
                  </a:lnTo>
                  <a:lnTo>
                    <a:pt x="1742899" y="972625"/>
                  </a:lnTo>
                  <a:lnTo>
                    <a:pt x="1746734" y="925183"/>
                  </a:lnTo>
                  <a:lnTo>
                    <a:pt x="1748027" y="877062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9" name="object 36" descr=""/>
            <p:cNvPicPr/>
            <p:nvPr/>
          </p:nvPicPr>
          <p:blipFill>
            <a:blip r:embed="rId14"/>
            <a:stretch/>
          </p:blipFill>
          <p:spPr>
            <a:xfrm>
              <a:off x="3970080" y="2885040"/>
              <a:ext cx="1507320" cy="151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0" name="object 37"/>
            <p:cNvSpPr/>
            <p:nvPr/>
          </p:nvSpPr>
          <p:spPr>
            <a:xfrm>
              <a:off x="4023360" y="2900160"/>
              <a:ext cx="1405800" cy="1410120"/>
            </a:xfrm>
            <a:custGeom>
              <a:avLst/>
              <a:gdLst/>
              <a:ahLst/>
              <a:rect l="l" t="t" r="r" b="b"/>
              <a:pathLst>
                <a:path w="1407160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2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1" y="1061719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3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39" y="1061719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40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1" name="object 38" descr=""/>
            <p:cNvPicPr/>
            <p:nvPr/>
          </p:nvPicPr>
          <p:blipFill>
            <a:blip r:embed="rId15"/>
            <a:stretch/>
          </p:blipFill>
          <p:spPr>
            <a:xfrm>
              <a:off x="4120920" y="3246120"/>
              <a:ext cx="448200" cy="880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2" name="object 39"/>
          <p:cNvSpPr/>
          <p:nvPr/>
        </p:nvSpPr>
        <p:spPr>
          <a:xfrm>
            <a:off x="4291560" y="3342600"/>
            <a:ext cx="1063440" cy="2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1600" spc="-12" strike="noStrike">
                <a:solidFill>
                  <a:srgbClr val="000000"/>
                </a:solidFill>
                <a:latin typeface="Verdana"/>
                <a:ea typeface="DejaVu Sans"/>
              </a:rPr>
              <a:t>CherryPy</a:t>
            </a:r>
            <a:endParaRPr b="0" lang="en-HK" sz="1600" spc="-1" strike="noStrike">
              <a:latin typeface="Arial"/>
            </a:endParaRPr>
          </a:p>
        </p:txBody>
      </p:sp>
      <p:grpSp>
        <p:nvGrpSpPr>
          <p:cNvPr id="393" name="object 40"/>
          <p:cNvGrpSpPr/>
          <p:nvPr/>
        </p:nvGrpSpPr>
        <p:grpSpPr>
          <a:xfrm>
            <a:off x="1674720" y="4728960"/>
            <a:ext cx="1821240" cy="1873080"/>
            <a:chOff x="1674720" y="4728960"/>
            <a:chExt cx="1821240" cy="1873080"/>
          </a:xfrm>
        </p:grpSpPr>
        <p:pic>
          <p:nvPicPr>
            <p:cNvPr id="394" name="object 41" descr=""/>
            <p:cNvPicPr/>
            <p:nvPr/>
          </p:nvPicPr>
          <p:blipFill>
            <a:blip r:embed="rId16"/>
            <a:stretch/>
          </p:blipFill>
          <p:spPr>
            <a:xfrm>
              <a:off x="1674720" y="4731840"/>
              <a:ext cx="1821240" cy="18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5" name="object 42"/>
            <p:cNvSpPr/>
            <p:nvPr/>
          </p:nvSpPr>
          <p:spPr>
            <a:xfrm>
              <a:off x="1710000" y="4728960"/>
              <a:ext cx="1746720" cy="179568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1"/>
                  </a:lnTo>
                  <a:lnTo>
                    <a:pt x="5128" y="996289"/>
                  </a:lnTo>
                  <a:lnTo>
                    <a:pt x="11438" y="1044123"/>
                  </a:lnTo>
                  <a:lnTo>
                    <a:pt x="20157" y="1091126"/>
                  </a:lnTo>
                  <a:lnTo>
                    <a:pt x="31219" y="1137229"/>
                  </a:lnTo>
                  <a:lnTo>
                    <a:pt x="44555" y="1182363"/>
                  </a:lnTo>
                  <a:lnTo>
                    <a:pt x="60101" y="1226459"/>
                  </a:lnTo>
                  <a:lnTo>
                    <a:pt x="77788" y="1269449"/>
                  </a:lnTo>
                  <a:lnTo>
                    <a:pt x="97551" y="1311265"/>
                  </a:lnTo>
                  <a:lnTo>
                    <a:pt x="119323" y="1351838"/>
                  </a:lnTo>
                  <a:lnTo>
                    <a:pt x="143037" y="1391100"/>
                  </a:lnTo>
                  <a:lnTo>
                    <a:pt x="168627" y="1428982"/>
                  </a:lnTo>
                  <a:lnTo>
                    <a:pt x="196026" y="1465415"/>
                  </a:lnTo>
                  <a:lnTo>
                    <a:pt x="225167" y="1500332"/>
                  </a:lnTo>
                  <a:lnTo>
                    <a:pt x="255984" y="1533663"/>
                  </a:lnTo>
                  <a:lnTo>
                    <a:pt x="288410" y="1565340"/>
                  </a:lnTo>
                  <a:lnTo>
                    <a:pt x="322378" y="1595294"/>
                  </a:lnTo>
                  <a:lnTo>
                    <a:pt x="357823" y="1623458"/>
                  </a:lnTo>
                  <a:lnTo>
                    <a:pt x="394676" y="1649763"/>
                  </a:lnTo>
                  <a:lnTo>
                    <a:pt x="432872" y="1674139"/>
                  </a:lnTo>
                  <a:lnTo>
                    <a:pt x="472344" y="1696519"/>
                  </a:lnTo>
                  <a:lnTo>
                    <a:pt x="513025" y="1716834"/>
                  </a:lnTo>
                  <a:lnTo>
                    <a:pt x="554849" y="1735015"/>
                  </a:lnTo>
                  <a:lnTo>
                    <a:pt x="597749" y="1750995"/>
                  </a:lnTo>
                  <a:lnTo>
                    <a:pt x="641658" y="1764704"/>
                  </a:lnTo>
                  <a:lnTo>
                    <a:pt x="686510" y="1776074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4"/>
                  </a:lnTo>
                  <a:lnTo>
                    <a:pt x="1106369" y="1764704"/>
                  </a:lnTo>
                  <a:lnTo>
                    <a:pt x="1150278" y="1750995"/>
                  </a:lnTo>
                  <a:lnTo>
                    <a:pt x="1193178" y="1735015"/>
                  </a:lnTo>
                  <a:lnTo>
                    <a:pt x="1235002" y="1716834"/>
                  </a:lnTo>
                  <a:lnTo>
                    <a:pt x="1275683" y="1696519"/>
                  </a:lnTo>
                  <a:lnTo>
                    <a:pt x="1315155" y="1674139"/>
                  </a:lnTo>
                  <a:lnTo>
                    <a:pt x="1353351" y="1649763"/>
                  </a:lnTo>
                  <a:lnTo>
                    <a:pt x="1390204" y="1623458"/>
                  </a:lnTo>
                  <a:lnTo>
                    <a:pt x="1425649" y="1595294"/>
                  </a:lnTo>
                  <a:lnTo>
                    <a:pt x="1459617" y="1565340"/>
                  </a:lnTo>
                  <a:lnTo>
                    <a:pt x="1492043" y="1533663"/>
                  </a:lnTo>
                  <a:lnTo>
                    <a:pt x="1522860" y="1500332"/>
                  </a:lnTo>
                  <a:lnTo>
                    <a:pt x="1552001" y="1465415"/>
                  </a:lnTo>
                  <a:lnTo>
                    <a:pt x="1579400" y="1428982"/>
                  </a:lnTo>
                  <a:lnTo>
                    <a:pt x="1604990" y="1391100"/>
                  </a:lnTo>
                  <a:lnTo>
                    <a:pt x="1628704" y="1351838"/>
                  </a:lnTo>
                  <a:lnTo>
                    <a:pt x="1650476" y="1311265"/>
                  </a:lnTo>
                  <a:lnTo>
                    <a:pt x="1670239" y="1269449"/>
                  </a:lnTo>
                  <a:lnTo>
                    <a:pt x="1687926" y="1226459"/>
                  </a:lnTo>
                  <a:lnTo>
                    <a:pt x="1703472" y="1182363"/>
                  </a:lnTo>
                  <a:lnTo>
                    <a:pt x="1716808" y="1137229"/>
                  </a:lnTo>
                  <a:lnTo>
                    <a:pt x="1727870" y="1091126"/>
                  </a:lnTo>
                  <a:lnTo>
                    <a:pt x="1736589" y="1044123"/>
                  </a:lnTo>
                  <a:lnTo>
                    <a:pt x="1742899" y="996289"/>
                  </a:lnTo>
                  <a:lnTo>
                    <a:pt x="1746734" y="947691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6" name="object 43" descr=""/>
            <p:cNvPicPr/>
            <p:nvPr/>
          </p:nvPicPr>
          <p:blipFill>
            <a:blip r:embed="rId17"/>
            <a:stretch/>
          </p:blipFill>
          <p:spPr>
            <a:xfrm>
              <a:off x="1825920" y="4890600"/>
              <a:ext cx="1507320" cy="1544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7" name="object 44"/>
            <p:cNvSpPr/>
            <p:nvPr/>
          </p:nvSpPr>
          <p:spPr>
            <a:xfrm>
              <a:off x="1879200" y="4905720"/>
              <a:ext cx="1405800" cy="1441800"/>
            </a:xfrm>
            <a:custGeom>
              <a:avLst/>
              <a:gdLst/>
              <a:ahLst/>
              <a:rect l="l" t="t" r="r" b="b"/>
              <a:pathLst>
                <a:path w="1407160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4"/>
                  </a:lnTo>
                  <a:lnTo>
                    <a:pt x="1622" y="771020"/>
                  </a:lnTo>
                  <a:lnTo>
                    <a:pt x="6419" y="819533"/>
                  </a:lnTo>
                  <a:lnTo>
                    <a:pt x="14286" y="867045"/>
                  </a:lnTo>
                  <a:lnTo>
                    <a:pt x="25119" y="913448"/>
                  </a:lnTo>
                  <a:lnTo>
                    <a:pt x="38813" y="958635"/>
                  </a:lnTo>
                  <a:lnTo>
                    <a:pt x="55262" y="1002499"/>
                  </a:lnTo>
                  <a:lnTo>
                    <a:pt x="74364" y="1044932"/>
                  </a:lnTo>
                  <a:lnTo>
                    <a:pt x="96012" y="1085827"/>
                  </a:lnTo>
                  <a:lnTo>
                    <a:pt x="120102" y="1125076"/>
                  </a:lnTo>
                  <a:lnTo>
                    <a:pt x="146529" y="1162571"/>
                  </a:lnTo>
                  <a:lnTo>
                    <a:pt x="175189" y="1198206"/>
                  </a:lnTo>
                  <a:lnTo>
                    <a:pt x="205978" y="1231873"/>
                  </a:lnTo>
                  <a:lnTo>
                    <a:pt x="238789" y="1263463"/>
                  </a:lnTo>
                  <a:lnTo>
                    <a:pt x="273520" y="1292871"/>
                  </a:lnTo>
                  <a:lnTo>
                    <a:pt x="310064" y="1319988"/>
                  </a:lnTo>
                  <a:lnTo>
                    <a:pt x="348318" y="1344707"/>
                  </a:lnTo>
                  <a:lnTo>
                    <a:pt x="388177" y="1366920"/>
                  </a:lnTo>
                  <a:lnTo>
                    <a:pt x="429535" y="1386520"/>
                  </a:lnTo>
                  <a:lnTo>
                    <a:pt x="472289" y="1403399"/>
                  </a:lnTo>
                  <a:lnTo>
                    <a:pt x="516334" y="1417451"/>
                  </a:lnTo>
                  <a:lnTo>
                    <a:pt x="561564" y="1428567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7"/>
                  </a:lnTo>
                  <a:lnTo>
                    <a:pt x="890317" y="1417451"/>
                  </a:lnTo>
                  <a:lnTo>
                    <a:pt x="934362" y="1403399"/>
                  </a:lnTo>
                  <a:lnTo>
                    <a:pt x="977116" y="1386520"/>
                  </a:lnTo>
                  <a:lnTo>
                    <a:pt x="1018474" y="1366920"/>
                  </a:lnTo>
                  <a:lnTo>
                    <a:pt x="1058333" y="1344707"/>
                  </a:lnTo>
                  <a:lnTo>
                    <a:pt x="1096587" y="1319988"/>
                  </a:lnTo>
                  <a:lnTo>
                    <a:pt x="1133131" y="1292871"/>
                  </a:lnTo>
                  <a:lnTo>
                    <a:pt x="1167862" y="1263463"/>
                  </a:lnTo>
                  <a:lnTo>
                    <a:pt x="1200673" y="1231873"/>
                  </a:lnTo>
                  <a:lnTo>
                    <a:pt x="1231462" y="1198206"/>
                  </a:lnTo>
                  <a:lnTo>
                    <a:pt x="1260122" y="1162571"/>
                  </a:lnTo>
                  <a:lnTo>
                    <a:pt x="1286549" y="1125076"/>
                  </a:lnTo>
                  <a:lnTo>
                    <a:pt x="1310640" y="1085827"/>
                  </a:lnTo>
                  <a:lnTo>
                    <a:pt x="1332287" y="1044932"/>
                  </a:lnTo>
                  <a:lnTo>
                    <a:pt x="1351389" y="1002499"/>
                  </a:lnTo>
                  <a:lnTo>
                    <a:pt x="1367838" y="958635"/>
                  </a:lnTo>
                  <a:lnTo>
                    <a:pt x="1381532" y="913448"/>
                  </a:lnTo>
                  <a:lnTo>
                    <a:pt x="1392365" y="867045"/>
                  </a:lnTo>
                  <a:lnTo>
                    <a:pt x="1400232" y="819533"/>
                  </a:lnTo>
                  <a:lnTo>
                    <a:pt x="1405029" y="771020"/>
                  </a:lnTo>
                  <a:lnTo>
                    <a:pt x="1406652" y="721614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40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8" name="object 45" descr=""/>
            <p:cNvPicPr/>
            <p:nvPr/>
          </p:nvPicPr>
          <p:blipFill>
            <a:blip r:embed="rId18"/>
            <a:stretch/>
          </p:blipFill>
          <p:spPr>
            <a:xfrm>
              <a:off x="1918800" y="4986360"/>
              <a:ext cx="1263600" cy="12636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object 2"/>
          <p:cNvSpPr/>
          <p:nvPr/>
        </p:nvSpPr>
        <p:spPr>
          <a:xfrm>
            <a:off x="5092560" y="5559120"/>
            <a:ext cx="19987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CubicWeb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400" name="object 3"/>
          <p:cNvSpPr/>
          <p:nvPr/>
        </p:nvSpPr>
        <p:spPr>
          <a:xfrm>
            <a:off x="4148280" y="2052000"/>
            <a:ext cx="1218240" cy="8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Bottle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401" name="object 4"/>
          <p:cNvGrpSpPr/>
          <p:nvPr/>
        </p:nvGrpSpPr>
        <p:grpSpPr>
          <a:xfrm>
            <a:off x="1714320" y="1392840"/>
            <a:ext cx="1821240" cy="1873440"/>
            <a:chOff x="1714320" y="1392840"/>
            <a:chExt cx="1821240" cy="1873440"/>
          </a:xfrm>
        </p:grpSpPr>
        <p:pic>
          <p:nvPicPr>
            <p:cNvPr id="402" name="object 5" descr=""/>
            <p:cNvPicPr/>
            <p:nvPr/>
          </p:nvPicPr>
          <p:blipFill>
            <a:blip r:embed="rId1"/>
            <a:stretch/>
          </p:blipFill>
          <p:spPr>
            <a:xfrm>
              <a:off x="1714320" y="1396080"/>
              <a:ext cx="1821240" cy="18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3" name="object 6"/>
            <p:cNvSpPr/>
            <p:nvPr/>
          </p:nvSpPr>
          <p:spPr>
            <a:xfrm>
              <a:off x="1749600" y="1392840"/>
              <a:ext cx="1746720" cy="179568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8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6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8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4" name="object 7" descr=""/>
            <p:cNvPicPr/>
            <p:nvPr/>
          </p:nvPicPr>
          <p:blipFill>
            <a:blip r:embed="rId2"/>
            <a:stretch/>
          </p:blipFill>
          <p:spPr>
            <a:xfrm>
              <a:off x="1865520" y="1554480"/>
              <a:ext cx="1507320" cy="1544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5" name="object 8"/>
            <p:cNvSpPr/>
            <p:nvPr/>
          </p:nvSpPr>
          <p:spPr>
            <a:xfrm>
              <a:off x="1918800" y="1569600"/>
              <a:ext cx="1405800" cy="1441800"/>
            </a:xfrm>
            <a:custGeom>
              <a:avLst/>
              <a:gdLst/>
              <a:ahLst/>
              <a:rect l="l" t="t" r="r" b="b"/>
              <a:pathLst>
                <a:path w="1407160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39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1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6" name="object 9" descr=""/>
            <p:cNvPicPr/>
            <p:nvPr/>
          </p:nvPicPr>
          <p:blipFill>
            <a:blip r:embed="rId3"/>
            <a:stretch/>
          </p:blipFill>
          <p:spPr>
            <a:xfrm>
              <a:off x="2028600" y="2010240"/>
              <a:ext cx="1167480" cy="725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7" name="object 10"/>
          <p:cNvGrpSpPr/>
          <p:nvPr/>
        </p:nvGrpSpPr>
        <p:grpSpPr>
          <a:xfrm>
            <a:off x="5186160" y="3614760"/>
            <a:ext cx="1822680" cy="1832400"/>
            <a:chOff x="5186160" y="3614760"/>
            <a:chExt cx="1822680" cy="1832400"/>
          </a:xfrm>
        </p:grpSpPr>
        <p:pic>
          <p:nvPicPr>
            <p:cNvPr id="408" name="object 11" descr=""/>
            <p:cNvPicPr/>
            <p:nvPr/>
          </p:nvPicPr>
          <p:blipFill>
            <a:blip r:embed="rId4"/>
            <a:stretch/>
          </p:blipFill>
          <p:spPr>
            <a:xfrm>
              <a:off x="5186160" y="3618000"/>
              <a:ext cx="1822680" cy="1829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object 12"/>
            <p:cNvSpPr/>
            <p:nvPr/>
          </p:nvSpPr>
          <p:spPr>
            <a:xfrm>
              <a:off x="5221080" y="3614760"/>
              <a:ext cx="1748520" cy="1754280"/>
            </a:xfrm>
            <a:custGeom>
              <a:avLst/>
              <a:gdLst/>
              <a:ahLst/>
              <a:rect l="l" t="t" r="r" b="b"/>
              <a:pathLst>
                <a:path w="1750059" h="1755775">
                  <a:moveTo>
                    <a:pt x="874776" y="0"/>
                  </a:moveTo>
                  <a:lnTo>
                    <a:pt x="826781" y="1299"/>
                  </a:lnTo>
                  <a:lnTo>
                    <a:pt x="779462" y="5151"/>
                  </a:lnTo>
                  <a:lnTo>
                    <a:pt x="732887" y="11490"/>
                  </a:lnTo>
                  <a:lnTo>
                    <a:pt x="687121" y="20249"/>
                  </a:lnTo>
                  <a:lnTo>
                    <a:pt x="642231" y="31360"/>
                  </a:lnTo>
                  <a:lnTo>
                    <a:pt x="598285" y="44756"/>
                  </a:lnTo>
                  <a:lnTo>
                    <a:pt x="555349" y="60372"/>
                  </a:lnTo>
                  <a:lnTo>
                    <a:pt x="513490" y="78138"/>
                  </a:lnTo>
                  <a:lnTo>
                    <a:pt x="472773" y="97990"/>
                  </a:lnTo>
                  <a:lnTo>
                    <a:pt x="433267" y="119859"/>
                  </a:lnTo>
                  <a:lnTo>
                    <a:pt x="395038" y="143679"/>
                  </a:lnTo>
                  <a:lnTo>
                    <a:pt x="358152" y="169383"/>
                  </a:lnTo>
                  <a:lnTo>
                    <a:pt x="322676" y="196903"/>
                  </a:lnTo>
                  <a:lnTo>
                    <a:pt x="288677" y="226174"/>
                  </a:lnTo>
                  <a:lnTo>
                    <a:pt x="256222" y="257127"/>
                  </a:lnTo>
                  <a:lnTo>
                    <a:pt x="225377" y="289696"/>
                  </a:lnTo>
                  <a:lnTo>
                    <a:pt x="196209" y="323814"/>
                  </a:lnTo>
                  <a:lnTo>
                    <a:pt x="168786" y="359414"/>
                  </a:lnTo>
                  <a:lnTo>
                    <a:pt x="143172" y="396428"/>
                  </a:lnTo>
                  <a:lnTo>
                    <a:pt x="119436" y="434791"/>
                  </a:lnTo>
                  <a:lnTo>
                    <a:pt x="97644" y="474435"/>
                  </a:lnTo>
                  <a:lnTo>
                    <a:pt x="77862" y="515293"/>
                  </a:lnTo>
                  <a:lnTo>
                    <a:pt x="60158" y="557297"/>
                  </a:lnTo>
                  <a:lnTo>
                    <a:pt x="44598" y="600382"/>
                  </a:lnTo>
                  <a:lnTo>
                    <a:pt x="31249" y="644480"/>
                  </a:lnTo>
                  <a:lnTo>
                    <a:pt x="20177" y="689525"/>
                  </a:lnTo>
                  <a:lnTo>
                    <a:pt x="11449" y="735448"/>
                  </a:lnTo>
                  <a:lnTo>
                    <a:pt x="5133" y="782184"/>
                  </a:lnTo>
                  <a:lnTo>
                    <a:pt x="1294" y="829664"/>
                  </a:lnTo>
                  <a:lnTo>
                    <a:pt x="0" y="877824"/>
                  </a:lnTo>
                  <a:lnTo>
                    <a:pt x="1294" y="925983"/>
                  </a:lnTo>
                  <a:lnTo>
                    <a:pt x="5133" y="973463"/>
                  </a:lnTo>
                  <a:lnTo>
                    <a:pt x="11449" y="1020199"/>
                  </a:lnTo>
                  <a:lnTo>
                    <a:pt x="20177" y="1066122"/>
                  </a:lnTo>
                  <a:lnTo>
                    <a:pt x="31249" y="1111167"/>
                  </a:lnTo>
                  <a:lnTo>
                    <a:pt x="44598" y="1155265"/>
                  </a:lnTo>
                  <a:lnTo>
                    <a:pt x="60158" y="1198350"/>
                  </a:lnTo>
                  <a:lnTo>
                    <a:pt x="77862" y="1240354"/>
                  </a:lnTo>
                  <a:lnTo>
                    <a:pt x="97644" y="1281212"/>
                  </a:lnTo>
                  <a:lnTo>
                    <a:pt x="119436" y="1320856"/>
                  </a:lnTo>
                  <a:lnTo>
                    <a:pt x="143172" y="1359219"/>
                  </a:lnTo>
                  <a:lnTo>
                    <a:pt x="168786" y="1396233"/>
                  </a:lnTo>
                  <a:lnTo>
                    <a:pt x="196209" y="1431833"/>
                  </a:lnTo>
                  <a:lnTo>
                    <a:pt x="225377" y="1465951"/>
                  </a:lnTo>
                  <a:lnTo>
                    <a:pt x="256222" y="1498520"/>
                  </a:lnTo>
                  <a:lnTo>
                    <a:pt x="288677" y="1529473"/>
                  </a:lnTo>
                  <a:lnTo>
                    <a:pt x="322676" y="1558744"/>
                  </a:lnTo>
                  <a:lnTo>
                    <a:pt x="358152" y="1586264"/>
                  </a:lnTo>
                  <a:lnTo>
                    <a:pt x="395038" y="1611968"/>
                  </a:lnTo>
                  <a:lnTo>
                    <a:pt x="433267" y="1635788"/>
                  </a:lnTo>
                  <a:lnTo>
                    <a:pt x="472773" y="1657657"/>
                  </a:lnTo>
                  <a:lnTo>
                    <a:pt x="513490" y="1677509"/>
                  </a:lnTo>
                  <a:lnTo>
                    <a:pt x="555349" y="1695275"/>
                  </a:lnTo>
                  <a:lnTo>
                    <a:pt x="598285" y="1710891"/>
                  </a:lnTo>
                  <a:lnTo>
                    <a:pt x="642231" y="1724287"/>
                  </a:lnTo>
                  <a:lnTo>
                    <a:pt x="687121" y="1735398"/>
                  </a:lnTo>
                  <a:lnTo>
                    <a:pt x="732887" y="1744157"/>
                  </a:lnTo>
                  <a:lnTo>
                    <a:pt x="779462" y="1750496"/>
                  </a:lnTo>
                  <a:lnTo>
                    <a:pt x="826781" y="1754348"/>
                  </a:lnTo>
                  <a:lnTo>
                    <a:pt x="874776" y="1755648"/>
                  </a:lnTo>
                  <a:lnTo>
                    <a:pt x="922770" y="1754348"/>
                  </a:lnTo>
                  <a:lnTo>
                    <a:pt x="970089" y="1750496"/>
                  </a:lnTo>
                  <a:lnTo>
                    <a:pt x="1016664" y="1744157"/>
                  </a:lnTo>
                  <a:lnTo>
                    <a:pt x="1062430" y="1735398"/>
                  </a:lnTo>
                  <a:lnTo>
                    <a:pt x="1107320" y="1724287"/>
                  </a:lnTo>
                  <a:lnTo>
                    <a:pt x="1151266" y="1710891"/>
                  </a:lnTo>
                  <a:lnTo>
                    <a:pt x="1194202" y="1695275"/>
                  </a:lnTo>
                  <a:lnTo>
                    <a:pt x="1236061" y="1677509"/>
                  </a:lnTo>
                  <a:lnTo>
                    <a:pt x="1276778" y="1657657"/>
                  </a:lnTo>
                  <a:lnTo>
                    <a:pt x="1316284" y="1635788"/>
                  </a:lnTo>
                  <a:lnTo>
                    <a:pt x="1354513" y="1611968"/>
                  </a:lnTo>
                  <a:lnTo>
                    <a:pt x="1391399" y="1586264"/>
                  </a:lnTo>
                  <a:lnTo>
                    <a:pt x="1426875" y="1558744"/>
                  </a:lnTo>
                  <a:lnTo>
                    <a:pt x="1460874" y="1529473"/>
                  </a:lnTo>
                  <a:lnTo>
                    <a:pt x="1493329" y="1498520"/>
                  </a:lnTo>
                  <a:lnTo>
                    <a:pt x="1524174" y="1465951"/>
                  </a:lnTo>
                  <a:lnTo>
                    <a:pt x="1553342" y="1431833"/>
                  </a:lnTo>
                  <a:lnTo>
                    <a:pt x="1580765" y="1396233"/>
                  </a:lnTo>
                  <a:lnTo>
                    <a:pt x="1606379" y="1359219"/>
                  </a:lnTo>
                  <a:lnTo>
                    <a:pt x="1630115" y="1320856"/>
                  </a:lnTo>
                  <a:lnTo>
                    <a:pt x="1651907" y="1281212"/>
                  </a:lnTo>
                  <a:lnTo>
                    <a:pt x="1671689" y="1240354"/>
                  </a:lnTo>
                  <a:lnTo>
                    <a:pt x="1689393" y="1198350"/>
                  </a:lnTo>
                  <a:lnTo>
                    <a:pt x="1704953" y="1155265"/>
                  </a:lnTo>
                  <a:lnTo>
                    <a:pt x="1718302" y="1111167"/>
                  </a:lnTo>
                  <a:lnTo>
                    <a:pt x="1729374" y="1066122"/>
                  </a:lnTo>
                  <a:lnTo>
                    <a:pt x="1738102" y="1020199"/>
                  </a:lnTo>
                  <a:lnTo>
                    <a:pt x="1744418" y="973463"/>
                  </a:lnTo>
                  <a:lnTo>
                    <a:pt x="1748257" y="925983"/>
                  </a:lnTo>
                  <a:lnTo>
                    <a:pt x="1749552" y="877824"/>
                  </a:lnTo>
                  <a:lnTo>
                    <a:pt x="1748257" y="829664"/>
                  </a:lnTo>
                  <a:lnTo>
                    <a:pt x="1744418" y="782184"/>
                  </a:lnTo>
                  <a:lnTo>
                    <a:pt x="1738102" y="735448"/>
                  </a:lnTo>
                  <a:lnTo>
                    <a:pt x="1729374" y="689525"/>
                  </a:lnTo>
                  <a:lnTo>
                    <a:pt x="1718302" y="644480"/>
                  </a:lnTo>
                  <a:lnTo>
                    <a:pt x="1704953" y="600382"/>
                  </a:lnTo>
                  <a:lnTo>
                    <a:pt x="1689393" y="557297"/>
                  </a:lnTo>
                  <a:lnTo>
                    <a:pt x="1671689" y="515293"/>
                  </a:lnTo>
                  <a:lnTo>
                    <a:pt x="1651907" y="474435"/>
                  </a:lnTo>
                  <a:lnTo>
                    <a:pt x="1630115" y="434791"/>
                  </a:lnTo>
                  <a:lnTo>
                    <a:pt x="1606379" y="396428"/>
                  </a:lnTo>
                  <a:lnTo>
                    <a:pt x="1580765" y="359414"/>
                  </a:lnTo>
                  <a:lnTo>
                    <a:pt x="1553342" y="323814"/>
                  </a:lnTo>
                  <a:lnTo>
                    <a:pt x="1524174" y="289696"/>
                  </a:lnTo>
                  <a:lnTo>
                    <a:pt x="1493329" y="257127"/>
                  </a:lnTo>
                  <a:lnTo>
                    <a:pt x="1460874" y="226174"/>
                  </a:lnTo>
                  <a:lnTo>
                    <a:pt x="1426875" y="196903"/>
                  </a:lnTo>
                  <a:lnTo>
                    <a:pt x="1391399" y="169383"/>
                  </a:lnTo>
                  <a:lnTo>
                    <a:pt x="1354513" y="143679"/>
                  </a:lnTo>
                  <a:lnTo>
                    <a:pt x="1316284" y="119859"/>
                  </a:lnTo>
                  <a:lnTo>
                    <a:pt x="1276778" y="97990"/>
                  </a:lnTo>
                  <a:lnTo>
                    <a:pt x="1236061" y="78138"/>
                  </a:lnTo>
                  <a:lnTo>
                    <a:pt x="1194202" y="60372"/>
                  </a:lnTo>
                  <a:lnTo>
                    <a:pt x="1151266" y="44756"/>
                  </a:lnTo>
                  <a:lnTo>
                    <a:pt x="1107320" y="31360"/>
                  </a:lnTo>
                  <a:lnTo>
                    <a:pt x="1062430" y="20249"/>
                  </a:lnTo>
                  <a:lnTo>
                    <a:pt x="1016664" y="11490"/>
                  </a:lnTo>
                  <a:lnTo>
                    <a:pt x="970089" y="5151"/>
                  </a:lnTo>
                  <a:lnTo>
                    <a:pt x="922770" y="1299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0" name="object 13" descr=""/>
            <p:cNvPicPr/>
            <p:nvPr/>
          </p:nvPicPr>
          <p:blipFill>
            <a:blip r:embed="rId5"/>
            <a:stretch/>
          </p:blipFill>
          <p:spPr>
            <a:xfrm>
              <a:off x="5340240" y="3772080"/>
              <a:ext cx="1505880" cy="151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1" name="object 14"/>
            <p:cNvSpPr/>
            <p:nvPr/>
          </p:nvSpPr>
          <p:spPr>
            <a:xfrm>
              <a:off x="5393520" y="3787200"/>
              <a:ext cx="1403640" cy="1410120"/>
            </a:xfrm>
            <a:custGeom>
              <a:avLst/>
              <a:gdLst/>
              <a:ahLst/>
              <a:rect l="l" t="t" r="r" b="b"/>
              <a:pathLst>
                <a:path w="1405254" h="1411604">
                  <a:moveTo>
                    <a:pt x="702563" y="0"/>
                  </a:moveTo>
                  <a:lnTo>
                    <a:pt x="654465" y="1628"/>
                  </a:lnTo>
                  <a:lnTo>
                    <a:pt x="607236" y="6442"/>
                  </a:lnTo>
                  <a:lnTo>
                    <a:pt x="560981" y="14338"/>
                  </a:lnTo>
                  <a:lnTo>
                    <a:pt x="515805" y="25209"/>
                  </a:lnTo>
                  <a:lnTo>
                    <a:pt x="471812" y="38951"/>
                  </a:lnTo>
                  <a:lnTo>
                    <a:pt x="429107" y="55459"/>
                  </a:lnTo>
                  <a:lnTo>
                    <a:pt x="387794" y="74627"/>
                  </a:lnTo>
                  <a:lnTo>
                    <a:pt x="347980" y="96350"/>
                  </a:lnTo>
                  <a:lnTo>
                    <a:pt x="309767" y="120523"/>
                  </a:lnTo>
                  <a:lnTo>
                    <a:pt x="273261" y="147042"/>
                  </a:lnTo>
                  <a:lnTo>
                    <a:pt x="238566" y="175800"/>
                  </a:lnTo>
                  <a:lnTo>
                    <a:pt x="205787" y="206692"/>
                  </a:lnTo>
                  <a:lnTo>
                    <a:pt x="175029" y="239614"/>
                  </a:lnTo>
                  <a:lnTo>
                    <a:pt x="146397" y="274460"/>
                  </a:lnTo>
                  <a:lnTo>
                    <a:pt x="119994" y="311125"/>
                  </a:lnTo>
                  <a:lnTo>
                    <a:pt x="95927" y="349504"/>
                  </a:lnTo>
                  <a:lnTo>
                    <a:pt x="74299" y="389491"/>
                  </a:lnTo>
                  <a:lnTo>
                    <a:pt x="55215" y="430982"/>
                  </a:lnTo>
                  <a:lnTo>
                    <a:pt x="38780" y="473871"/>
                  </a:lnTo>
                  <a:lnTo>
                    <a:pt x="25098" y="518054"/>
                  </a:lnTo>
                  <a:lnTo>
                    <a:pt x="14274" y="563424"/>
                  </a:lnTo>
                  <a:lnTo>
                    <a:pt x="6414" y="609877"/>
                  </a:lnTo>
                  <a:lnTo>
                    <a:pt x="1620" y="657308"/>
                  </a:lnTo>
                  <a:lnTo>
                    <a:pt x="0" y="705612"/>
                  </a:lnTo>
                  <a:lnTo>
                    <a:pt x="1620" y="753915"/>
                  </a:lnTo>
                  <a:lnTo>
                    <a:pt x="6414" y="801346"/>
                  </a:lnTo>
                  <a:lnTo>
                    <a:pt x="14274" y="847799"/>
                  </a:lnTo>
                  <a:lnTo>
                    <a:pt x="25098" y="893169"/>
                  </a:lnTo>
                  <a:lnTo>
                    <a:pt x="38780" y="937352"/>
                  </a:lnTo>
                  <a:lnTo>
                    <a:pt x="55215" y="980241"/>
                  </a:lnTo>
                  <a:lnTo>
                    <a:pt x="74299" y="1021732"/>
                  </a:lnTo>
                  <a:lnTo>
                    <a:pt x="95927" y="1061719"/>
                  </a:lnTo>
                  <a:lnTo>
                    <a:pt x="119994" y="1100098"/>
                  </a:lnTo>
                  <a:lnTo>
                    <a:pt x="146397" y="1136763"/>
                  </a:lnTo>
                  <a:lnTo>
                    <a:pt x="175029" y="1171609"/>
                  </a:lnTo>
                  <a:lnTo>
                    <a:pt x="205787" y="1204531"/>
                  </a:lnTo>
                  <a:lnTo>
                    <a:pt x="238566" y="1235423"/>
                  </a:lnTo>
                  <a:lnTo>
                    <a:pt x="273261" y="1264181"/>
                  </a:lnTo>
                  <a:lnTo>
                    <a:pt x="309767" y="1290700"/>
                  </a:lnTo>
                  <a:lnTo>
                    <a:pt x="347980" y="1314873"/>
                  </a:lnTo>
                  <a:lnTo>
                    <a:pt x="387794" y="1336596"/>
                  </a:lnTo>
                  <a:lnTo>
                    <a:pt x="429107" y="1355764"/>
                  </a:lnTo>
                  <a:lnTo>
                    <a:pt x="471812" y="1372272"/>
                  </a:lnTo>
                  <a:lnTo>
                    <a:pt x="515805" y="1386014"/>
                  </a:lnTo>
                  <a:lnTo>
                    <a:pt x="560981" y="1396885"/>
                  </a:lnTo>
                  <a:lnTo>
                    <a:pt x="607236" y="1404781"/>
                  </a:lnTo>
                  <a:lnTo>
                    <a:pt x="654465" y="1409595"/>
                  </a:lnTo>
                  <a:lnTo>
                    <a:pt x="702563" y="1411224"/>
                  </a:lnTo>
                  <a:lnTo>
                    <a:pt x="750662" y="1409595"/>
                  </a:lnTo>
                  <a:lnTo>
                    <a:pt x="797891" y="1404781"/>
                  </a:lnTo>
                  <a:lnTo>
                    <a:pt x="844146" y="1396885"/>
                  </a:lnTo>
                  <a:lnTo>
                    <a:pt x="889322" y="1386014"/>
                  </a:lnTo>
                  <a:lnTo>
                    <a:pt x="933315" y="1372272"/>
                  </a:lnTo>
                  <a:lnTo>
                    <a:pt x="976020" y="1355764"/>
                  </a:lnTo>
                  <a:lnTo>
                    <a:pt x="1017333" y="1336596"/>
                  </a:lnTo>
                  <a:lnTo>
                    <a:pt x="1057148" y="1314873"/>
                  </a:lnTo>
                  <a:lnTo>
                    <a:pt x="1095360" y="1290700"/>
                  </a:lnTo>
                  <a:lnTo>
                    <a:pt x="1131866" y="1264181"/>
                  </a:lnTo>
                  <a:lnTo>
                    <a:pt x="1166561" y="1235423"/>
                  </a:lnTo>
                  <a:lnTo>
                    <a:pt x="1199340" y="1204531"/>
                  </a:lnTo>
                  <a:lnTo>
                    <a:pt x="1230098" y="1171609"/>
                  </a:lnTo>
                  <a:lnTo>
                    <a:pt x="1258730" y="1136763"/>
                  </a:lnTo>
                  <a:lnTo>
                    <a:pt x="1285133" y="1100098"/>
                  </a:lnTo>
                  <a:lnTo>
                    <a:pt x="1309200" y="1061720"/>
                  </a:lnTo>
                  <a:lnTo>
                    <a:pt x="1330828" y="1021732"/>
                  </a:lnTo>
                  <a:lnTo>
                    <a:pt x="1349912" y="980241"/>
                  </a:lnTo>
                  <a:lnTo>
                    <a:pt x="1366347" y="937352"/>
                  </a:lnTo>
                  <a:lnTo>
                    <a:pt x="1380029" y="893169"/>
                  </a:lnTo>
                  <a:lnTo>
                    <a:pt x="1390853" y="847799"/>
                  </a:lnTo>
                  <a:lnTo>
                    <a:pt x="1398713" y="801346"/>
                  </a:lnTo>
                  <a:lnTo>
                    <a:pt x="1403507" y="753915"/>
                  </a:lnTo>
                  <a:lnTo>
                    <a:pt x="1405128" y="705612"/>
                  </a:lnTo>
                  <a:lnTo>
                    <a:pt x="1403507" y="657308"/>
                  </a:lnTo>
                  <a:lnTo>
                    <a:pt x="1398713" y="609877"/>
                  </a:lnTo>
                  <a:lnTo>
                    <a:pt x="1390853" y="563424"/>
                  </a:lnTo>
                  <a:lnTo>
                    <a:pt x="1380029" y="518054"/>
                  </a:lnTo>
                  <a:lnTo>
                    <a:pt x="1366347" y="473871"/>
                  </a:lnTo>
                  <a:lnTo>
                    <a:pt x="1349912" y="430982"/>
                  </a:lnTo>
                  <a:lnTo>
                    <a:pt x="1330828" y="389491"/>
                  </a:lnTo>
                  <a:lnTo>
                    <a:pt x="1309200" y="349504"/>
                  </a:lnTo>
                  <a:lnTo>
                    <a:pt x="1285133" y="311125"/>
                  </a:lnTo>
                  <a:lnTo>
                    <a:pt x="1258730" y="274460"/>
                  </a:lnTo>
                  <a:lnTo>
                    <a:pt x="1230098" y="239614"/>
                  </a:lnTo>
                  <a:lnTo>
                    <a:pt x="1199340" y="206692"/>
                  </a:lnTo>
                  <a:lnTo>
                    <a:pt x="1166561" y="175800"/>
                  </a:lnTo>
                  <a:lnTo>
                    <a:pt x="1131866" y="147042"/>
                  </a:lnTo>
                  <a:lnTo>
                    <a:pt x="1095360" y="120523"/>
                  </a:lnTo>
                  <a:lnTo>
                    <a:pt x="1057147" y="96350"/>
                  </a:lnTo>
                  <a:lnTo>
                    <a:pt x="1017333" y="74627"/>
                  </a:lnTo>
                  <a:lnTo>
                    <a:pt x="976020" y="55459"/>
                  </a:lnTo>
                  <a:lnTo>
                    <a:pt x="933315" y="38951"/>
                  </a:lnTo>
                  <a:lnTo>
                    <a:pt x="889322" y="25209"/>
                  </a:lnTo>
                  <a:lnTo>
                    <a:pt x="844146" y="14338"/>
                  </a:lnTo>
                  <a:lnTo>
                    <a:pt x="797891" y="6442"/>
                  </a:lnTo>
                  <a:lnTo>
                    <a:pt x="750662" y="1628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2" name="object 15" descr=""/>
            <p:cNvPicPr/>
            <p:nvPr/>
          </p:nvPicPr>
          <p:blipFill>
            <a:blip r:embed="rId6"/>
            <a:stretch/>
          </p:blipFill>
          <p:spPr>
            <a:xfrm>
              <a:off x="5693760" y="4137840"/>
              <a:ext cx="803160" cy="804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075440" y="2052000"/>
            <a:ext cx="1019160" cy="115632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21" strike="noStrike">
                <a:solidFill>
                  <a:srgbClr val="767070"/>
                </a:solidFill>
                <a:latin typeface="Verdana"/>
              </a:rPr>
              <a:t>Dash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414" name="object 17"/>
          <p:cNvGrpSpPr/>
          <p:nvPr/>
        </p:nvGrpSpPr>
        <p:grpSpPr>
          <a:xfrm>
            <a:off x="8659440" y="1397520"/>
            <a:ext cx="1821240" cy="1874520"/>
            <a:chOff x="8659440" y="1397520"/>
            <a:chExt cx="1821240" cy="1874520"/>
          </a:xfrm>
        </p:grpSpPr>
        <p:pic>
          <p:nvPicPr>
            <p:cNvPr id="415" name="object 18" descr=""/>
            <p:cNvPicPr/>
            <p:nvPr/>
          </p:nvPicPr>
          <p:blipFill>
            <a:blip r:embed="rId7"/>
            <a:stretch/>
          </p:blipFill>
          <p:spPr>
            <a:xfrm>
              <a:off x="8659440" y="1400400"/>
              <a:ext cx="1821240" cy="1871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6" name="object 19"/>
            <p:cNvSpPr/>
            <p:nvPr/>
          </p:nvSpPr>
          <p:spPr>
            <a:xfrm>
              <a:off x="8694360" y="1397520"/>
              <a:ext cx="1746720" cy="179676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3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59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3" y="1798319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59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7" name="object 20" descr=""/>
            <p:cNvPicPr/>
            <p:nvPr/>
          </p:nvPicPr>
          <p:blipFill>
            <a:blip r:embed="rId8"/>
            <a:stretch/>
          </p:blipFill>
          <p:spPr>
            <a:xfrm>
              <a:off x="8808840" y="1559160"/>
              <a:ext cx="1507320" cy="1544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8" name="object 21"/>
            <p:cNvSpPr/>
            <p:nvPr/>
          </p:nvSpPr>
          <p:spPr>
            <a:xfrm>
              <a:off x="8862120" y="1574280"/>
              <a:ext cx="1405800" cy="1441800"/>
            </a:xfrm>
            <a:custGeom>
              <a:avLst/>
              <a:gdLst/>
              <a:ahLst/>
              <a:rect l="l" t="t" r="r" b="b"/>
              <a:pathLst>
                <a:path w="1407159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9" name="object 22" descr=""/>
            <p:cNvPicPr/>
            <p:nvPr/>
          </p:nvPicPr>
          <p:blipFill>
            <a:blip r:embed="rId9"/>
            <a:stretch/>
          </p:blipFill>
          <p:spPr>
            <a:xfrm>
              <a:off x="8886600" y="2052720"/>
              <a:ext cx="1405080" cy="5500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bject 2"/>
          <p:cNvSpPr/>
          <p:nvPr/>
        </p:nvSpPr>
        <p:spPr>
          <a:xfrm>
            <a:off x="3178440" y="193680"/>
            <a:ext cx="577836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File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Extensions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in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  <a:ea typeface="DejaVu Sans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21" name="object 3"/>
          <p:cNvSpPr/>
          <p:nvPr/>
        </p:nvSpPr>
        <p:spPr>
          <a:xfrm>
            <a:off x="403560" y="1433520"/>
            <a:ext cx="7466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01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2" name="object 4"/>
          <p:cNvSpPr/>
          <p:nvPr/>
        </p:nvSpPr>
        <p:spPr>
          <a:xfrm>
            <a:off x="4392360" y="1457640"/>
            <a:ext cx="7466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02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3" name="object 5"/>
          <p:cNvSpPr/>
          <p:nvPr/>
        </p:nvSpPr>
        <p:spPr>
          <a:xfrm>
            <a:off x="356760" y="3956760"/>
            <a:ext cx="7466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04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4" name="object 6"/>
          <p:cNvSpPr/>
          <p:nvPr/>
        </p:nvSpPr>
        <p:spPr>
          <a:xfrm>
            <a:off x="4392360" y="3962160"/>
            <a:ext cx="7466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05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8377920" y="1397880"/>
            <a:ext cx="746640" cy="115632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03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6" name="object 8"/>
          <p:cNvSpPr/>
          <p:nvPr/>
        </p:nvSpPr>
        <p:spPr>
          <a:xfrm>
            <a:off x="1438560" y="1516320"/>
            <a:ext cx="263700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marL="17640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.py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27" name="object 9"/>
          <p:cNvSpPr/>
          <p:nvPr/>
        </p:nvSpPr>
        <p:spPr>
          <a:xfrm>
            <a:off x="1438560" y="2107800"/>
            <a:ext cx="2637000" cy="7948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6520" bIns="0" anchor="t">
            <a:spAutoFit/>
          </a:bodyPr>
          <a:p>
            <a:pPr marL="457200" indent="-5040" algn="ctr">
              <a:lnSpc>
                <a:spcPts val="1939"/>
              </a:lnSpc>
              <a:spcBef>
                <a:spcPts val="445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normal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extension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for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a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Python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source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28" name="object 10"/>
          <p:cNvSpPr/>
          <p:nvPr/>
        </p:nvSpPr>
        <p:spPr>
          <a:xfrm>
            <a:off x="1438560" y="4044600"/>
            <a:ext cx="2637000" cy="373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760" bIns="0" anchor="t">
            <a:spAutoFit/>
          </a:bodyPr>
          <a:p>
            <a:pPr algn="ctr">
              <a:lnSpc>
                <a:spcPct val="100000"/>
              </a:lnSpc>
              <a:spcBef>
                <a:spcPts val="54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.pyo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29" name="object 11"/>
          <p:cNvSpPr/>
          <p:nvPr/>
        </p:nvSpPr>
        <p:spPr>
          <a:xfrm>
            <a:off x="5422320" y="1488960"/>
            <a:ext cx="2637000" cy="3726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 anchor="t">
            <a:spAutoFit/>
          </a:bodyPr>
          <a:p>
            <a:pPr marL="5040" algn="ctr">
              <a:lnSpc>
                <a:spcPct val="100000"/>
              </a:lnSpc>
              <a:spcBef>
                <a:spcPts val="536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.pyc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0" name="object 12"/>
          <p:cNvSpPr/>
          <p:nvPr/>
        </p:nvSpPr>
        <p:spPr>
          <a:xfrm>
            <a:off x="5422320" y="2080440"/>
            <a:ext cx="2637000" cy="7239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1840" bIns="0" anchor="t">
            <a:spAutoFit/>
          </a:bodyPr>
          <a:p>
            <a:pPr marL="803160" indent="-246960">
              <a:lnSpc>
                <a:spcPts val="1939"/>
              </a:lnSpc>
              <a:spcBef>
                <a:spcPts val="1826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compiled bytecode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1" name="object 13"/>
          <p:cNvSpPr/>
          <p:nvPr/>
        </p:nvSpPr>
        <p:spPr>
          <a:xfrm>
            <a:off x="1438560" y="4636080"/>
            <a:ext cx="2637000" cy="6458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 anchor="t">
            <a:spAutoFit/>
          </a:bodyPr>
          <a:p>
            <a:pPr marL="546120" indent="1440" algn="ctr">
              <a:lnSpc>
                <a:spcPts val="1939"/>
              </a:lnSpc>
              <a:spcBef>
                <a:spcPts val="1210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file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created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with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optimizations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2" name="object 14"/>
          <p:cNvSpPr/>
          <p:nvPr/>
        </p:nvSpPr>
        <p:spPr>
          <a:xfrm>
            <a:off x="5422320" y="4044600"/>
            <a:ext cx="263700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.pyw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3" name="object 15"/>
          <p:cNvSpPr/>
          <p:nvPr/>
        </p:nvSpPr>
        <p:spPr>
          <a:xfrm>
            <a:off x="5422320" y="4636080"/>
            <a:ext cx="2637000" cy="748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561960" indent="-160200">
              <a:lnSpc>
                <a:spcPts val="1939"/>
              </a:lnSpc>
              <a:spcBef>
                <a:spcPts val="202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script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for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Windows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4" name="object 16"/>
          <p:cNvSpPr/>
          <p:nvPr/>
        </p:nvSpPr>
        <p:spPr>
          <a:xfrm>
            <a:off x="9302400" y="1490400"/>
            <a:ext cx="2637000" cy="3711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6600" bIns="0" anchor="t">
            <a:spAutoFit/>
          </a:bodyPr>
          <a:p>
            <a:pPr marL="1440" algn="ctr">
              <a:lnSpc>
                <a:spcPct val="100000"/>
              </a:lnSpc>
              <a:spcBef>
                <a:spcPts val="524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.pyd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5" name="object 17"/>
          <p:cNvSpPr/>
          <p:nvPr/>
        </p:nvSpPr>
        <p:spPr>
          <a:xfrm>
            <a:off x="9302400" y="2081880"/>
            <a:ext cx="2637000" cy="5594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t">
            <a:spAutoFit/>
          </a:bodyPr>
          <a:p>
            <a:pPr>
              <a:lnSpc>
                <a:spcPct val="100000"/>
              </a:lnSpc>
              <a:spcBef>
                <a:spcPts val="30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1146960" indent="-672480">
              <a:lnSpc>
                <a:spcPts val="1939"/>
              </a:lnSpc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Windows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  <a:ea typeface="DejaVu Sans"/>
              </a:rPr>
              <a:t> DLL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6" name="object 18"/>
          <p:cNvSpPr/>
          <p:nvPr/>
        </p:nvSpPr>
        <p:spPr>
          <a:xfrm>
            <a:off x="8272080" y="3972960"/>
            <a:ext cx="7466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37" name="object 19"/>
          <p:cNvSpPr/>
          <p:nvPr/>
        </p:nvSpPr>
        <p:spPr>
          <a:xfrm>
            <a:off x="9302400" y="4055400"/>
            <a:ext cx="263700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.pyz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8" name="object 20"/>
          <p:cNvSpPr/>
          <p:nvPr/>
        </p:nvSpPr>
        <p:spPr>
          <a:xfrm>
            <a:off x="9302400" y="4646520"/>
            <a:ext cx="2637000" cy="746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1640" bIns="0" anchor="t">
            <a:spAutoFit/>
          </a:bodyPr>
          <a:p>
            <a:pPr marL="853920" indent="-413280">
              <a:lnSpc>
                <a:spcPts val="1950"/>
              </a:lnSpc>
              <a:spcBef>
                <a:spcPts val="198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script archive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object 2"/>
          <p:cNvGrpSpPr/>
          <p:nvPr/>
        </p:nvGrpSpPr>
        <p:grpSpPr>
          <a:xfrm>
            <a:off x="1486080" y="1042560"/>
            <a:ext cx="4295520" cy="1873800"/>
            <a:chOff x="1486080" y="1042560"/>
            <a:chExt cx="4295520" cy="1873800"/>
          </a:xfrm>
        </p:grpSpPr>
        <p:sp>
          <p:nvSpPr>
            <p:cNvPr id="440" name="object 3"/>
            <p:cNvSpPr/>
            <p:nvPr/>
          </p:nvSpPr>
          <p:spPr>
            <a:xfrm>
              <a:off x="3906000" y="1458360"/>
              <a:ext cx="1847520" cy="115992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1554352" y="0"/>
                  </a:moveTo>
                  <a:lnTo>
                    <a:pt x="1429385" y="32131"/>
                  </a:lnTo>
                  <a:lnTo>
                    <a:pt x="1381583" y="47535"/>
                  </a:lnTo>
                  <a:lnTo>
                    <a:pt x="1334197" y="63848"/>
                  </a:lnTo>
                  <a:lnTo>
                    <a:pt x="1287238" y="81060"/>
                  </a:lnTo>
                  <a:lnTo>
                    <a:pt x="1240714" y="99160"/>
                  </a:lnTo>
                  <a:lnTo>
                    <a:pt x="1194637" y="118139"/>
                  </a:lnTo>
                  <a:lnTo>
                    <a:pt x="1149017" y="137986"/>
                  </a:lnTo>
                  <a:lnTo>
                    <a:pt x="1103863" y="158691"/>
                  </a:lnTo>
                  <a:lnTo>
                    <a:pt x="1059187" y="180243"/>
                  </a:lnTo>
                  <a:lnTo>
                    <a:pt x="1014998" y="202632"/>
                  </a:lnTo>
                  <a:lnTo>
                    <a:pt x="971306" y="225848"/>
                  </a:lnTo>
                  <a:lnTo>
                    <a:pt x="928122" y="249881"/>
                  </a:lnTo>
                  <a:lnTo>
                    <a:pt x="885457" y="274720"/>
                  </a:lnTo>
                  <a:lnTo>
                    <a:pt x="843319" y="300355"/>
                  </a:lnTo>
                  <a:lnTo>
                    <a:pt x="801720" y="326777"/>
                  </a:lnTo>
                  <a:lnTo>
                    <a:pt x="760670" y="353973"/>
                  </a:lnTo>
                  <a:lnTo>
                    <a:pt x="720178" y="381935"/>
                  </a:lnTo>
                  <a:lnTo>
                    <a:pt x="680255" y="410652"/>
                  </a:lnTo>
                  <a:lnTo>
                    <a:pt x="640912" y="440114"/>
                  </a:lnTo>
                  <a:lnTo>
                    <a:pt x="602158" y="470310"/>
                  </a:lnTo>
                  <a:lnTo>
                    <a:pt x="564004" y="501231"/>
                  </a:lnTo>
                  <a:lnTo>
                    <a:pt x="526460" y="532865"/>
                  </a:lnTo>
                  <a:lnTo>
                    <a:pt x="489536" y="565203"/>
                  </a:lnTo>
                  <a:lnTo>
                    <a:pt x="453243" y="598234"/>
                  </a:lnTo>
                  <a:lnTo>
                    <a:pt x="417590" y="631949"/>
                  </a:lnTo>
                  <a:lnTo>
                    <a:pt x="382588" y="666336"/>
                  </a:lnTo>
                  <a:lnTo>
                    <a:pt x="348247" y="701386"/>
                  </a:lnTo>
                  <a:lnTo>
                    <a:pt x="314577" y="737088"/>
                  </a:lnTo>
                  <a:lnTo>
                    <a:pt x="281589" y="773433"/>
                  </a:lnTo>
                  <a:lnTo>
                    <a:pt x="249292" y="810408"/>
                  </a:lnTo>
                  <a:lnTo>
                    <a:pt x="217698" y="848006"/>
                  </a:lnTo>
                  <a:lnTo>
                    <a:pt x="186815" y="886215"/>
                  </a:lnTo>
                  <a:lnTo>
                    <a:pt x="156655" y="925024"/>
                  </a:lnTo>
                  <a:lnTo>
                    <a:pt x="127228" y="964424"/>
                  </a:lnTo>
                  <a:lnTo>
                    <a:pt x="98543" y="1004405"/>
                  </a:lnTo>
                  <a:lnTo>
                    <a:pt x="70612" y="1044956"/>
                  </a:lnTo>
                  <a:lnTo>
                    <a:pt x="0" y="1161288"/>
                  </a:lnTo>
                  <a:lnTo>
                    <a:pt x="1219580" y="1161288"/>
                  </a:lnTo>
                  <a:lnTo>
                    <a:pt x="1266518" y="1159560"/>
                  </a:lnTo>
                  <a:lnTo>
                    <a:pt x="1312521" y="1154460"/>
                  </a:lnTo>
                  <a:lnTo>
                    <a:pt x="1357466" y="1146107"/>
                  </a:lnTo>
                  <a:lnTo>
                    <a:pt x="1401231" y="1134625"/>
                  </a:lnTo>
                  <a:lnTo>
                    <a:pt x="1443696" y="1120134"/>
                  </a:lnTo>
                  <a:lnTo>
                    <a:pt x="1484738" y="1102757"/>
                  </a:lnTo>
                  <a:lnTo>
                    <a:pt x="1524236" y="1082616"/>
                  </a:lnTo>
                  <a:lnTo>
                    <a:pt x="1562068" y="1059831"/>
                  </a:lnTo>
                  <a:lnTo>
                    <a:pt x="1598112" y="1034525"/>
                  </a:lnTo>
                  <a:lnTo>
                    <a:pt x="1632247" y="1006819"/>
                  </a:lnTo>
                  <a:lnTo>
                    <a:pt x="1664350" y="976836"/>
                  </a:lnTo>
                  <a:lnTo>
                    <a:pt x="1694301" y="944696"/>
                  </a:lnTo>
                  <a:lnTo>
                    <a:pt x="1721976" y="910522"/>
                  </a:lnTo>
                  <a:lnTo>
                    <a:pt x="1747256" y="874436"/>
                  </a:lnTo>
                  <a:lnTo>
                    <a:pt x="1770017" y="836558"/>
                  </a:lnTo>
                  <a:lnTo>
                    <a:pt x="1790138" y="797011"/>
                  </a:lnTo>
                  <a:lnTo>
                    <a:pt x="1807498" y="755917"/>
                  </a:lnTo>
                  <a:lnTo>
                    <a:pt x="1821974" y="713397"/>
                  </a:lnTo>
                  <a:lnTo>
                    <a:pt x="1833445" y="669573"/>
                  </a:lnTo>
                  <a:lnTo>
                    <a:pt x="1841790" y="624567"/>
                  </a:lnTo>
                  <a:lnTo>
                    <a:pt x="1846886" y="578500"/>
                  </a:lnTo>
                  <a:lnTo>
                    <a:pt x="1848561" y="532865"/>
                  </a:lnTo>
                  <a:lnTo>
                    <a:pt x="1848612" y="531495"/>
                  </a:lnTo>
                  <a:lnTo>
                    <a:pt x="1846683" y="481801"/>
                  </a:lnTo>
                  <a:lnTo>
                    <a:pt x="1840994" y="433167"/>
                  </a:lnTo>
                  <a:lnTo>
                    <a:pt x="1831687" y="385737"/>
                  </a:lnTo>
                  <a:lnTo>
                    <a:pt x="1818906" y="339653"/>
                  </a:lnTo>
                  <a:lnTo>
                    <a:pt x="1802794" y="295061"/>
                  </a:lnTo>
                  <a:lnTo>
                    <a:pt x="1783496" y="252103"/>
                  </a:lnTo>
                  <a:lnTo>
                    <a:pt x="1761155" y="210924"/>
                  </a:lnTo>
                  <a:lnTo>
                    <a:pt x="1735915" y="171669"/>
                  </a:lnTo>
                  <a:lnTo>
                    <a:pt x="1707918" y="134480"/>
                  </a:lnTo>
                  <a:lnTo>
                    <a:pt x="1677309" y="99501"/>
                  </a:lnTo>
                  <a:lnTo>
                    <a:pt x="1644231" y="66878"/>
                  </a:lnTo>
                  <a:lnTo>
                    <a:pt x="1608828" y="36753"/>
                  </a:lnTo>
                  <a:lnTo>
                    <a:pt x="1571243" y="9271"/>
                  </a:lnTo>
                  <a:lnTo>
                    <a:pt x="1554352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1" name="object 4" descr=""/>
            <p:cNvPicPr/>
            <p:nvPr/>
          </p:nvPicPr>
          <p:blipFill>
            <a:blip r:embed="rId1"/>
            <a:stretch/>
          </p:blipFill>
          <p:spPr>
            <a:xfrm>
              <a:off x="1486080" y="1042560"/>
              <a:ext cx="4295520" cy="1873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2" name="object 5" descr=""/>
            <p:cNvPicPr/>
            <p:nvPr/>
          </p:nvPicPr>
          <p:blipFill>
            <a:blip r:embed="rId2"/>
            <a:stretch/>
          </p:blipFill>
          <p:spPr>
            <a:xfrm>
              <a:off x="1828800" y="1360800"/>
              <a:ext cx="3630240" cy="1257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3" name="object 6" descr=""/>
            <p:cNvPicPr/>
            <p:nvPr/>
          </p:nvPicPr>
          <p:blipFill>
            <a:blip r:embed="rId3"/>
            <a:stretch/>
          </p:blipFill>
          <p:spPr>
            <a:xfrm>
              <a:off x="4713840" y="1627560"/>
              <a:ext cx="957960" cy="113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4" name="object 7"/>
          <p:cNvSpPr/>
          <p:nvPr/>
        </p:nvSpPr>
        <p:spPr>
          <a:xfrm>
            <a:off x="5024520" y="1771200"/>
            <a:ext cx="306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45" name="object 8"/>
          <p:cNvSpPr/>
          <p:nvPr/>
        </p:nvSpPr>
        <p:spPr>
          <a:xfrm>
            <a:off x="2730960" y="1692000"/>
            <a:ext cx="1355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Network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Programing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46" name="object 9"/>
          <p:cNvGrpSpPr/>
          <p:nvPr/>
        </p:nvGrpSpPr>
        <p:grpSpPr>
          <a:xfrm>
            <a:off x="6388560" y="1042560"/>
            <a:ext cx="4295520" cy="1873800"/>
            <a:chOff x="6388560" y="1042560"/>
            <a:chExt cx="4295520" cy="1873800"/>
          </a:xfrm>
        </p:grpSpPr>
        <p:sp>
          <p:nvSpPr>
            <p:cNvPr id="447" name="object 10"/>
            <p:cNvSpPr/>
            <p:nvPr/>
          </p:nvSpPr>
          <p:spPr>
            <a:xfrm>
              <a:off x="6437520" y="1458360"/>
              <a:ext cx="1847520" cy="115992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294258" y="0"/>
                  </a:moveTo>
                  <a:lnTo>
                    <a:pt x="238338" y="37914"/>
                  </a:lnTo>
                  <a:lnTo>
                    <a:pt x="201672" y="69406"/>
                  </a:lnTo>
                  <a:lnTo>
                    <a:pt x="167532" y="103584"/>
                  </a:lnTo>
                  <a:lnTo>
                    <a:pt x="136078" y="140288"/>
                  </a:lnTo>
                  <a:lnTo>
                    <a:pt x="107473" y="179355"/>
                  </a:lnTo>
                  <a:lnTo>
                    <a:pt x="81878" y="220625"/>
                  </a:lnTo>
                  <a:lnTo>
                    <a:pt x="59454" y="263935"/>
                  </a:lnTo>
                  <a:lnTo>
                    <a:pt x="40363" y="309125"/>
                  </a:lnTo>
                  <a:lnTo>
                    <a:pt x="24767" y="356032"/>
                  </a:lnTo>
                  <a:lnTo>
                    <a:pt x="12826" y="404495"/>
                  </a:lnTo>
                  <a:lnTo>
                    <a:pt x="0" y="531495"/>
                  </a:lnTo>
                  <a:lnTo>
                    <a:pt x="12826" y="658368"/>
                  </a:lnTo>
                  <a:lnTo>
                    <a:pt x="24367" y="705521"/>
                  </a:lnTo>
                  <a:lnTo>
                    <a:pt x="39373" y="751208"/>
                  </a:lnTo>
                  <a:lnTo>
                    <a:pt x="57695" y="795281"/>
                  </a:lnTo>
                  <a:lnTo>
                    <a:pt x="79185" y="837589"/>
                  </a:lnTo>
                  <a:lnTo>
                    <a:pt x="103692" y="877985"/>
                  </a:lnTo>
                  <a:lnTo>
                    <a:pt x="131068" y="916319"/>
                  </a:lnTo>
                  <a:lnTo>
                    <a:pt x="161164" y="952442"/>
                  </a:lnTo>
                  <a:lnTo>
                    <a:pt x="193830" y="986205"/>
                  </a:lnTo>
                  <a:lnTo>
                    <a:pt x="228917" y="1017460"/>
                  </a:lnTo>
                  <a:lnTo>
                    <a:pt x="266276" y="1046057"/>
                  </a:lnTo>
                  <a:lnTo>
                    <a:pt x="305758" y="1071848"/>
                  </a:lnTo>
                  <a:lnTo>
                    <a:pt x="347213" y="1094683"/>
                  </a:lnTo>
                  <a:lnTo>
                    <a:pt x="390492" y="1114414"/>
                  </a:lnTo>
                  <a:lnTo>
                    <a:pt x="435447" y="1130891"/>
                  </a:lnTo>
                  <a:lnTo>
                    <a:pt x="481927" y="1143966"/>
                  </a:lnTo>
                  <a:lnTo>
                    <a:pt x="529784" y="1153490"/>
                  </a:lnTo>
                  <a:lnTo>
                    <a:pt x="578868" y="1159313"/>
                  </a:lnTo>
                  <a:lnTo>
                    <a:pt x="629030" y="1161288"/>
                  </a:lnTo>
                  <a:lnTo>
                    <a:pt x="1848612" y="1161288"/>
                  </a:lnTo>
                  <a:lnTo>
                    <a:pt x="1778000" y="1044956"/>
                  </a:lnTo>
                  <a:lnTo>
                    <a:pt x="1750068" y="1004405"/>
                  </a:lnTo>
                  <a:lnTo>
                    <a:pt x="1721383" y="964424"/>
                  </a:lnTo>
                  <a:lnTo>
                    <a:pt x="1691956" y="925024"/>
                  </a:lnTo>
                  <a:lnTo>
                    <a:pt x="1661796" y="886215"/>
                  </a:lnTo>
                  <a:lnTo>
                    <a:pt x="1630913" y="848006"/>
                  </a:lnTo>
                  <a:lnTo>
                    <a:pt x="1599319" y="810408"/>
                  </a:lnTo>
                  <a:lnTo>
                    <a:pt x="1567022" y="773433"/>
                  </a:lnTo>
                  <a:lnTo>
                    <a:pt x="1534034" y="737088"/>
                  </a:lnTo>
                  <a:lnTo>
                    <a:pt x="1500364" y="701386"/>
                  </a:lnTo>
                  <a:lnTo>
                    <a:pt x="1466023" y="666336"/>
                  </a:lnTo>
                  <a:lnTo>
                    <a:pt x="1431021" y="631949"/>
                  </a:lnTo>
                  <a:lnTo>
                    <a:pt x="1395368" y="598234"/>
                  </a:lnTo>
                  <a:lnTo>
                    <a:pt x="1359075" y="565203"/>
                  </a:lnTo>
                  <a:lnTo>
                    <a:pt x="1322151" y="532865"/>
                  </a:lnTo>
                  <a:lnTo>
                    <a:pt x="1284607" y="501231"/>
                  </a:lnTo>
                  <a:lnTo>
                    <a:pt x="1246453" y="470310"/>
                  </a:lnTo>
                  <a:lnTo>
                    <a:pt x="1207699" y="440114"/>
                  </a:lnTo>
                  <a:lnTo>
                    <a:pt x="1168356" y="410652"/>
                  </a:lnTo>
                  <a:lnTo>
                    <a:pt x="1128433" y="381935"/>
                  </a:lnTo>
                  <a:lnTo>
                    <a:pt x="1087941" y="353973"/>
                  </a:lnTo>
                  <a:lnTo>
                    <a:pt x="1046891" y="326777"/>
                  </a:lnTo>
                  <a:lnTo>
                    <a:pt x="1005292" y="300355"/>
                  </a:lnTo>
                  <a:lnTo>
                    <a:pt x="963154" y="274720"/>
                  </a:lnTo>
                  <a:lnTo>
                    <a:pt x="920489" y="249881"/>
                  </a:lnTo>
                  <a:lnTo>
                    <a:pt x="877305" y="225848"/>
                  </a:lnTo>
                  <a:lnTo>
                    <a:pt x="833613" y="202632"/>
                  </a:lnTo>
                  <a:lnTo>
                    <a:pt x="789424" y="180243"/>
                  </a:lnTo>
                  <a:lnTo>
                    <a:pt x="744748" y="158691"/>
                  </a:lnTo>
                  <a:lnTo>
                    <a:pt x="699594" y="137986"/>
                  </a:lnTo>
                  <a:lnTo>
                    <a:pt x="653974" y="118139"/>
                  </a:lnTo>
                  <a:lnTo>
                    <a:pt x="607897" y="99160"/>
                  </a:lnTo>
                  <a:lnTo>
                    <a:pt x="561373" y="81060"/>
                  </a:lnTo>
                  <a:lnTo>
                    <a:pt x="514414" y="63848"/>
                  </a:lnTo>
                  <a:lnTo>
                    <a:pt x="467028" y="47535"/>
                  </a:lnTo>
                  <a:lnTo>
                    <a:pt x="419226" y="32131"/>
                  </a:lnTo>
                  <a:lnTo>
                    <a:pt x="29425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8" name="object 11" descr=""/>
            <p:cNvPicPr/>
            <p:nvPr/>
          </p:nvPicPr>
          <p:blipFill>
            <a:blip r:embed="rId4"/>
            <a:stretch/>
          </p:blipFill>
          <p:spPr>
            <a:xfrm>
              <a:off x="6388560" y="1042560"/>
              <a:ext cx="4295520" cy="1873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9" name="object 12" descr=""/>
            <p:cNvPicPr/>
            <p:nvPr/>
          </p:nvPicPr>
          <p:blipFill>
            <a:blip r:embed="rId5"/>
            <a:stretch/>
          </p:blipFill>
          <p:spPr>
            <a:xfrm>
              <a:off x="6731640" y="1360800"/>
              <a:ext cx="3630240" cy="1257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0" name="object 13" descr=""/>
            <p:cNvPicPr/>
            <p:nvPr/>
          </p:nvPicPr>
          <p:blipFill>
            <a:blip r:embed="rId6"/>
            <a:stretch/>
          </p:blipFill>
          <p:spPr>
            <a:xfrm>
              <a:off x="6546960" y="1662840"/>
              <a:ext cx="957960" cy="113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1" name="object 14"/>
          <p:cNvSpPr/>
          <p:nvPr/>
        </p:nvSpPr>
        <p:spPr>
          <a:xfrm>
            <a:off x="6857640" y="1806120"/>
            <a:ext cx="306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2" name="object 15"/>
          <p:cNvGrpSpPr/>
          <p:nvPr/>
        </p:nvGrpSpPr>
        <p:grpSpPr>
          <a:xfrm>
            <a:off x="420480" y="2952000"/>
            <a:ext cx="4257000" cy="1895400"/>
            <a:chOff x="420480" y="2952000"/>
            <a:chExt cx="4257000" cy="1895400"/>
          </a:xfrm>
        </p:grpSpPr>
        <p:sp>
          <p:nvSpPr>
            <p:cNvPr id="453" name="object 16"/>
            <p:cNvSpPr/>
            <p:nvPr/>
          </p:nvSpPr>
          <p:spPr>
            <a:xfrm>
              <a:off x="3540240" y="3270600"/>
              <a:ext cx="1137240" cy="1278720"/>
            </a:xfrm>
            <a:custGeom>
              <a:avLst/>
              <a:gdLst/>
              <a:ahLst/>
              <a:rect l="l" t="t" r="r" b="b"/>
              <a:pathLst>
                <a:path w="1138554" h="1280160">
                  <a:moveTo>
                    <a:pt x="499363" y="0"/>
                  </a:moveTo>
                  <a:lnTo>
                    <a:pt x="89535" y="0"/>
                  </a:lnTo>
                  <a:lnTo>
                    <a:pt x="51815" y="146812"/>
                  </a:lnTo>
                  <a:lnTo>
                    <a:pt x="42125" y="196934"/>
                  </a:lnTo>
                  <a:lnTo>
                    <a:pt x="33406" y="247399"/>
                  </a:lnTo>
                  <a:lnTo>
                    <a:pt x="25669" y="298195"/>
                  </a:lnTo>
                  <a:lnTo>
                    <a:pt x="18928" y="349315"/>
                  </a:lnTo>
                  <a:lnTo>
                    <a:pt x="13192" y="400748"/>
                  </a:lnTo>
                  <a:lnTo>
                    <a:pt x="8473" y="452486"/>
                  </a:lnTo>
                  <a:lnTo>
                    <a:pt x="4783" y="504520"/>
                  </a:lnTo>
                  <a:lnTo>
                    <a:pt x="2133" y="556841"/>
                  </a:lnTo>
                  <a:lnTo>
                    <a:pt x="535" y="609438"/>
                  </a:lnTo>
                  <a:lnTo>
                    <a:pt x="0" y="662305"/>
                  </a:lnTo>
                  <a:lnTo>
                    <a:pt x="535" y="715136"/>
                  </a:lnTo>
                  <a:lnTo>
                    <a:pt x="2133" y="767706"/>
                  </a:lnTo>
                  <a:lnTo>
                    <a:pt x="4783" y="820005"/>
                  </a:lnTo>
                  <a:lnTo>
                    <a:pt x="8473" y="872023"/>
                  </a:lnTo>
                  <a:lnTo>
                    <a:pt x="13192" y="923750"/>
                  </a:lnTo>
                  <a:lnTo>
                    <a:pt x="18928" y="975176"/>
                  </a:lnTo>
                  <a:lnTo>
                    <a:pt x="25669" y="1026290"/>
                  </a:lnTo>
                  <a:lnTo>
                    <a:pt x="33406" y="1077084"/>
                  </a:lnTo>
                  <a:lnTo>
                    <a:pt x="42125" y="1127548"/>
                  </a:lnTo>
                  <a:lnTo>
                    <a:pt x="51815" y="1177671"/>
                  </a:lnTo>
                  <a:lnTo>
                    <a:pt x="78232" y="1280160"/>
                  </a:lnTo>
                  <a:lnTo>
                    <a:pt x="499363" y="1280160"/>
                  </a:lnTo>
                  <a:lnTo>
                    <a:pt x="547056" y="1278404"/>
                  </a:lnTo>
                  <a:lnTo>
                    <a:pt x="593797" y="1273221"/>
                  </a:lnTo>
                  <a:lnTo>
                    <a:pt x="639462" y="1264733"/>
                  </a:lnTo>
                  <a:lnTo>
                    <a:pt x="683929" y="1253064"/>
                  </a:lnTo>
                  <a:lnTo>
                    <a:pt x="727073" y="1238338"/>
                  </a:lnTo>
                  <a:lnTo>
                    <a:pt x="768771" y="1220679"/>
                  </a:lnTo>
                  <a:lnTo>
                    <a:pt x="808900" y="1200210"/>
                  </a:lnTo>
                  <a:lnTo>
                    <a:pt x="847335" y="1177054"/>
                  </a:lnTo>
                  <a:lnTo>
                    <a:pt x="883953" y="1151336"/>
                  </a:lnTo>
                  <a:lnTo>
                    <a:pt x="918631" y="1123179"/>
                  </a:lnTo>
                  <a:lnTo>
                    <a:pt x="951245" y="1092708"/>
                  </a:lnTo>
                  <a:lnTo>
                    <a:pt x="981672" y="1060044"/>
                  </a:lnTo>
                  <a:lnTo>
                    <a:pt x="1009787" y="1025313"/>
                  </a:lnTo>
                  <a:lnTo>
                    <a:pt x="1035467" y="988637"/>
                  </a:lnTo>
                  <a:lnTo>
                    <a:pt x="1058589" y="950141"/>
                  </a:lnTo>
                  <a:lnTo>
                    <a:pt x="1079029" y="909948"/>
                  </a:lnTo>
                  <a:lnTo>
                    <a:pt x="1096664" y="868181"/>
                  </a:lnTo>
                  <a:lnTo>
                    <a:pt x="1111369" y="824966"/>
                  </a:lnTo>
                  <a:lnTo>
                    <a:pt x="1123022" y="780424"/>
                  </a:lnTo>
                  <a:lnTo>
                    <a:pt x="1131498" y="734680"/>
                  </a:lnTo>
                  <a:lnTo>
                    <a:pt x="1136675" y="687857"/>
                  </a:lnTo>
                  <a:lnTo>
                    <a:pt x="1138427" y="640080"/>
                  </a:lnTo>
                  <a:lnTo>
                    <a:pt x="1136675" y="592302"/>
                  </a:lnTo>
                  <a:lnTo>
                    <a:pt x="1131498" y="545479"/>
                  </a:lnTo>
                  <a:lnTo>
                    <a:pt x="1123022" y="499735"/>
                  </a:lnTo>
                  <a:lnTo>
                    <a:pt x="1111369" y="455193"/>
                  </a:lnTo>
                  <a:lnTo>
                    <a:pt x="1096664" y="411978"/>
                  </a:lnTo>
                  <a:lnTo>
                    <a:pt x="1079029" y="370211"/>
                  </a:lnTo>
                  <a:lnTo>
                    <a:pt x="1058589" y="330018"/>
                  </a:lnTo>
                  <a:lnTo>
                    <a:pt x="1035467" y="291522"/>
                  </a:lnTo>
                  <a:lnTo>
                    <a:pt x="1009787" y="254846"/>
                  </a:lnTo>
                  <a:lnTo>
                    <a:pt x="981672" y="220115"/>
                  </a:lnTo>
                  <a:lnTo>
                    <a:pt x="951245" y="187451"/>
                  </a:lnTo>
                  <a:lnTo>
                    <a:pt x="918631" y="156980"/>
                  </a:lnTo>
                  <a:lnTo>
                    <a:pt x="883953" y="128823"/>
                  </a:lnTo>
                  <a:lnTo>
                    <a:pt x="847335" y="103105"/>
                  </a:lnTo>
                  <a:lnTo>
                    <a:pt x="808900" y="79949"/>
                  </a:lnTo>
                  <a:lnTo>
                    <a:pt x="768771" y="59480"/>
                  </a:lnTo>
                  <a:lnTo>
                    <a:pt x="727073" y="41821"/>
                  </a:lnTo>
                  <a:lnTo>
                    <a:pt x="683929" y="27095"/>
                  </a:lnTo>
                  <a:lnTo>
                    <a:pt x="639462" y="15426"/>
                  </a:lnTo>
                  <a:lnTo>
                    <a:pt x="593797" y="6938"/>
                  </a:lnTo>
                  <a:lnTo>
                    <a:pt x="547056" y="1755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54" name="object 17" descr=""/>
            <p:cNvPicPr/>
            <p:nvPr/>
          </p:nvPicPr>
          <p:blipFill>
            <a:blip r:embed="rId7"/>
            <a:stretch/>
          </p:blipFill>
          <p:spPr>
            <a:xfrm>
              <a:off x="420480" y="2952000"/>
              <a:ext cx="3521160" cy="189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5" name="object 18" descr=""/>
            <p:cNvPicPr/>
            <p:nvPr/>
          </p:nvPicPr>
          <p:blipFill>
            <a:blip r:embed="rId8"/>
            <a:stretch/>
          </p:blipFill>
          <p:spPr>
            <a:xfrm>
              <a:off x="756000" y="3270600"/>
              <a:ext cx="2871360" cy="1278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6" name="object 19" descr=""/>
            <p:cNvPicPr/>
            <p:nvPr/>
          </p:nvPicPr>
          <p:blipFill>
            <a:blip r:embed="rId9"/>
            <a:stretch/>
          </p:blipFill>
          <p:spPr>
            <a:xfrm>
              <a:off x="3599640" y="3438000"/>
              <a:ext cx="957960" cy="113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7" name="object 20"/>
          <p:cNvSpPr/>
          <p:nvPr/>
        </p:nvSpPr>
        <p:spPr>
          <a:xfrm>
            <a:off x="3909600" y="3581640"/>
            <a:ext cx="306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5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8" name="object 21"/>
          <p:cNvGrpSpPr/>
          <p:nvPr/>
        </p:nvGrpSpPr>
        <p:grpSpPr>
          <a:xfrm>
            <a:off x="7505640" y="2952000"/>
            <a:ext cx="4237560" cy="1895400"/>
            <a:chOff x="7505640" y="2952000"/>
            <a:chExt cx="4237560" cy="1895400"/>
          </a:xfrm>
        </p:grpSpPr>
        <p:sp>
          <p:nvSpPr>
            <p:cNvPr id="459" name="object 22"/>
            <p:cNvSpPr/>
            <p:nvPr/>
          </p:nvSpPr>
          <p:spPr>
            <a:xfrm>
              <a:off x="7505640" y="3270600"/>
              <a:ext cx="1144800" cy="1278720"/>
            </a:xfrm>
            <a:custGeom>
              <a:avLst/>
              <a:gdLst/>
              <a:ahLst/>
              <a:rect l="l" t="t" r="r" b="b"/>
              <a:pathLst>
                <a:path w="1146175" h="1280160">
                  <a:moveTo>
                    <a:pt x="1056385" y="0"/>
                  </a:moveTo>
                  <a:lnTo>
                    <a:pt x="639318" y="0"/>
                  </a:lnTo>
                  <a:lnTo>
                    <a:pt x="591608" y="1755"/>
                  </a:lnTo>
                  <a:lnTo>
                    <a:pt x="544850" y="6938"/>
                  </a:lnTo>
                  <a:lnTo>
                    <a:pt x="499167" y="15426"/>
                  </a:lnTo>
                  <a:lnTo>
                    <a:pt x="454683" y="27095"/>
                  </a:lnTo>
                  <a:lnTo>
                    <a:pt x="411523" y="41821"/>
                  </a:lnTo>
                  <a:lnTo>
                    <a:pt x="369808" y="59480"/>
                  </a:lnTo>
                  <a:lnTo>
                    <a:pt x="329664" y="79949"/>
                  </a:lnTo>
                  <a:lnTo>
                    <a:pt x="291213" y="103105"/>
                  </a:lnTo>
                  <a:lnTo>
                    <a:pt x="254580" y="128823"/>
                  </a:lnTo>
                  <a:lnTo>
                    <a:pt x="219888" y="156980"/>
                  </a:lnTo>
                  <a:lnTo>
                    <a:pt x="187261" y="187451"/>
                  </a:lnTo>
                  <a:lnTo>
                    <a:pt x="156822" y="220115"/>
                  </a:lnTo>
                  <a:lnTo>
                    <a:pt x="128695" y="254846"/>
                  </a:lnTo>
                  <a:lnTo>
                    <a:pt x="103004" y="291522"/>
                  </a:lnTo>
                  <a:lnTo>
                    <a:pt x="79872" y="330018"/>
                  </a:lnTo>
                  <a:lnTo>
                    <a:pt x="59423" y="370211"/>
                  </a:lnTo>
                  <a:lnTo>
                    <a:pt x="41781" y="411978"/>
                  </a:lnTo>
                  <a:lnTo>
                    <a:pt x="27070" y="455193"/>
                  </a:lnTo>
                  <a:lnTo>
                    <a:pt x="15412" y="499735"/>
                  </a:lnTo>
                  <a:lnTo>
                    <a:pt x="6932" y="545479"/>
                  </a:lnTo>
                  <a:lnTo>
                    <a:pt x="1753" y="592302"/>
                  </a:lnTo>
                  <a:lnTo>
                    <a:pt x="0" y="640080"/>
                  </a:lnTo>
                  <a:lnTo>
                    <a:pt x="1753" y="687857"/>
                  </a:lnTo>
                  <a:lnTo>
                    <a:pt x="6932" y="734680"/>
                  </a:lnTo>
                  <a:lnTo>
                    <a:pt x="15412" y="780424"/>
                  </a:lnTo>
                  <a:lnTo>
                    <a:pt x="27070" y="824966"/>
                  </a:lnTo>
                  <a:lnTo>
                    <a:pt x="41781" y="868181"/>
                  </a:lnTo>
                  <a:lnTo>
                    <a:pt x="59423" y="909948"/>
                  </a:lnTo>
                  <a:lnTo>
                    <a:pt x="79872" y="950141"/>
                  </a:lnTo>
                  <a:lnTo>
                    <a:pt x="103004" y="988637"/>
                  </a:lnTo>
                  <a:lnTo>
                    <a:pt x="128695" y="1025313"/>
                  </a:lnTo>
                  <a:lnTo>
                    <a:pt x="156822" y="1060044"/>
                  </a:lnTo>
                  <a:lnTo>
                    <a:pt x="187261" y="1092707"/>
                  </a:lnTo>
                  <a:lnTo>
                    <a:pt x="219888" y="1123179"/>
                  </a:lnTo>
                  <a:lnTo>
                    <a:pt x="254580" y="1151336"/>
                  </a:lnTo>
                  <a:lnTo>
                    <a:pt x="291213" y="1177054"/>
                  </a:lnTo>
                  <a:lnTo>
                    <a:pt x="329664" y="1200210"/>
                  </a:lnTo>
                  <a:lnTo>
                    <a:pt x="369808" y="1220679"/>
                  </a:lnTo>
                  <a:lnTo>
                    <a:pt x="411523" y="1238338"/>
                  </a:lnTo>
                  <a:lnTo>
                    <a:pt x="454683" y="1253064"/>
                  </a:lnTo>
                  <a:lnTo>
                    <a:pt x="499167" y="1264733"/>
                  </a:lnTo>
                  <a:lnTo>
                    <a:pt x="544850" y="1273221"/>
                  </a:lnTo>
                  <a:lnTo>
                    <a:pt x="591608" y="1278404"/>
                  </a:lnTo>
                  <a:lnTo>
                    <a:pt x="639318" y="1280160"/>
                  </a:lnTo>
                  <a:lnTo>
                    <a:pt x="1067816" y="1280160"/>
                  </a:lnTo>
                  <a:lnTo>
                    <a:pt x="1094104" y="1177671"/>
                  </a:lnTo>
                  <a:lnTo>
                    <a:pt x="1103830" y="1127548"/>
                  </a:lnTo>
                  <a:lnTo>
                    <a:pt x="1112576" y="1077084"/>
                  </a:lnTo>
                  <a:lnTo>
                    <a:pt x="1120334" y="1026290"/>
                  </a:lnTo>
                  <a:lnTo>
                    <a:pt x="1127092" y="975176"/>
                  </a:lnTo>
                  <a:lnTo>
                    <a:pt x="1132840" y="923750"/>
                  </a:lnTo>
                  <a:lnTo>
                    <a:pt x="1137566" y="872023"/>
                  </a:lnTo>
                  <a:lnTo>
                    <a:pt x="1141261" y="820005"/>
                  </a:lnTo>
                  <a:lnTo>
                    <a:pt x="1143913" y="767706"/>
                  </a:lnTo>
                  <a:lnTo>
                    <a:pt x="1145512" y="715136"/>
                  </a:lnTo>
                  <a:lnTo>
                    <a:pt x="1146048" y="662305"/>
                  </a:lnTo>
                  <a:lnTo>
                    <a:pt x="1145512" y="609438"/>
                  </a:lnTo>
                  <a:lnTo>
                    <a:pt x="1143913" y="556841"/>
                  </a:lnTo>
                  <a:lnTo>
                    <a:pt x="1141261" y="504520"/>
                  </a:lnTo>
                  <a:lnTo>
                    <a:pt x="1137566" y="452486"/>
                  </a:lnTo>
                  <a:lnTo>
                    <a:pt x="1132839" y="400748"/>
                  </a:lnTo>
                  <a:lnTo>
                    <a:pt x="1127092" y="349315"/>
                  </a:lnTo>
                  <a:lnTo>
                    <a:pt x="1120334" y="298195"/>
                  </a:lnTo>
                  <a:lnTo>
                    <a:pt x="1112576" y="247399"/>
                  </a:lnTo>
                  <a:lnTo>
                    <a:pt x="1103830" y="196934"/>
                  </a:lnTo>
                  <a:lnTo>
                    <a:pt x="1094104" y="146812"/>
                  </a:lnTo>
                  <a:lnTo>
                    <a:pt x="1056385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0" name="object 23" descr=""/>
            <p:cNvPicPr/>
            <p:nvPr/>
          </p:nvPicPr>
          <p:blipFill>
            <a:blip r:embed="rId10"/>
            <a:stretch/>
          </p:blipFill>
          <p:spPr>
            <a:xfrm>
              <a:off x="8228160" y="2952000"/>
              <a:ext cx="3515040" cy="189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1" name="object 24" descr=""/>
            <p:cNvPicPr/>
            <p:nvPr/>
          </p:nvPicPr>
          <p:blipFill>
            <a:blip r:embed="rId11"/>
            <a:stretch/>
          </p:blipFill>
          <p:spPr>
            <a:xfrm>
              <a:off x="8563320" y="3270600"/>
              <a:ext cx="2865240" cy="1278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2" name="object 25" descr=""/>
            <p:cNvPicPr/>
            <p:nvPr/>
          </p:nvPicPr>
          <p:blipFill>
            <a:blip r:embed="rId12"/>
            <a:stretch/>
          </p:blipFill>
          <p:spPr>
            <a:xfrm>
              <a:off x="7683840" y="3401640"/>
              <a:ext cx="957960" cy="113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3" name="object 26"/>
          <p:cNvSpPr/>
          <p:nvPr/>
        </p:nvSpPr>
        <p:spPr>
          <a:xfrm>
            <a:off x="7994880" y="3545280"/>
            <a:ext cx="306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64" name="object 27"/>
          <p:cNvGrpSpPr/>
          <p:nvPr/>
        </p:nvGrpSpPr>
        <p:grpSpPr>
          <a:xfrm>
            <a:off x="1486080" y="4911840"/>
            <a:ext cx="4277160" cy="1873800"/>
            <a:chOff x="1486080" y="4911840"/>
            <a:chExt cx="4277160" cy="1873800"/>
          </a:xfrm>
        </p:grpSpPr>
        <p:sp>
          <p:nvSpPr>
            <p:cNvPr id="465" name="object 28"/>
            <p:cNvSpPr/>
            <p:nvPr/>
          </p:nvSpPr>
          <p:spPr>
            <a:xfrm>
              <a:off x="3895200" y="5230440"/>
              <a:ext cx="1857960" cy="116964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229867" y="0"/>
                  </a:moveTo>
                  <a:lnTo>
                    <a:pt x="0" y="0"/>
                  </a:lnTo>
                  <a:lnTo>
                    <a:pt x="80136" y="131698"/>
                  </a:lnTo>
                  <a:lnTo>
                    <a:pt x="108080" y="172196"/>
                  </a:lnTo>
                  <a:lnTo>
                    <a:pt x="136777" y="212125"/>
                  </a:lnTo>
                  <a:lnTo>
                    <a:pt x="166218" y="251474"/>
                  </a:lnTo>
                  <a:lnTo>
                    <a:pt x="196393" y="290234"/>
                  </a:lnTo>
                  <a:lnTo>
                    <a:pt x="227292" y="328394"/>
                  </a:lnTo>
                  <a:lnTo>
                    <a:pt x="258903" y="365943"/>
                  </a:lnTo>
                  <a:lnTo>
                    <a:pt x="291218" y="402873"/>
                  </a:lnTo>
                  <a:lnTo>
                    <a:pt x="324225" y="439171"/>
                  </a:lnTo>
                  <a:lnTo>
                    <a:pt x="357914" y="474828"/>
                  </a:lnTo>
                  <a:lnTo>
                    <a:pt x="392275" y="509834"/>
                  </a:lnTo>
                  <a:lnTo>
                    <a:pt x="427298" y="544179"/>
                  </a:lnTo>
                  <a:lnTo>
                    <a:pt x="462973" y="577852"/>
                  </a:lnTo>
                  <a:lnTo>
                    <a:pt x="499288" y="610842"/>
                  </a:lnTo>
                  <a:lnTo>
                    <a:pt x="536235" y="643141"/>
                  </a:lnTo>
                  <a:lnTo>
                    <a:pt x="573803" y="674736"/>
                  </a:lnTo>
                  <a:lnTo>
                    <a:pt x="611980" y="705619"/>
                  </a:lnTo>
                  <a:lnTo>
                    <a:pt x="650758" y="735778"/>
                  </a:lnTo>
                  <a:lnTo>
                    <a:pt x="690126" y="765205"/>
                  </a:lnTo>
                  <a:lnTo>
                    <a:pt x="730073" y="793887"/>
                  </a:lnTo>
                  <a:lnTo>
                    <a:pt x="770590" y="821815"/>
                  </a:lnTo>
                  <a:lnTo>
                    <a:pt x="811666" y="848979"/>
                  </a:lnTo>
                  <a:lnTo>
                    <a:pt x="853290" y="875369"/>
                  </a:lnTo>
                  <a:lnTo>
                    <a:pt x="895453" y="900974"/>
                  </a:lnTo>
                  <a:lnTo>
                    <a:pt x="938144" y="925784"/>
                  </a:lnTo>
                  <a:lnTo>
                    <a:pt x="981353" y="949788"/>
                  </a:lnTo>
                  <a:lnTo>
                    <a:pt x="1025070" y="972977"/>
                  </a:lnTo>
                  <a:lnTo>
                    <a:pt x="1069284" y="995340"/>
                  </a:lnTo>
                  <a:lnTo>
                    <a:pt x="1113986" y="1016867"/>
                  </a:lnTo>
                  <a:lnTo>
                    <a:pt x="1159164" y="1037547"/>
                  </a:lnTo>
                  <a:lnTo>
                    <a:pt x="1204809" y="1057371"/>
                  </a:lnTo>
                  <a:lnTo>
                    <a:pt x="1250910" y="1076327"/>
                  </a:lnTo>
                  <a:lnTo>
                    <a:pt x="1297457" y="1094407"/>
                  </a:lnTo>
                  <a:lnTo>
                    <a:pt x="1344440" y="1111599"/>
                  </a:lnTo>
                  <a:lnTo>
                    <a:pt x="1391848" y="1127893"/>
                  </a:lnTo>
                  <a:lnTo>
                    <a:pt x="1439671" y="1143279"/>
                  </a:lnTo>
                  <a:lnTo>
                    <a:pt x="1545335" y="1170431"/>
                  </a:lnTo>
                  <a:lnTo>
                    <a:pt x="1581784" y="1150708"/>
                  </a:lnTo>
                  <a:lnTo>
                    <a:pt x="1619371" y="1123251"/>
                  </a:lnTo>
                  <a:lnTo>
                    <a:pt x="1654780" y="1093155"/>
                  </a:lnTo>
                  <a:lnTo>
                    <a:pt x="1687867" y="1060564"/>
                  </a:lnTo>
                  <a:lnTo>
                    <a:pt x="1718488" y="1025621"/>
                  </a:lnTo>
                  <a:lnTo>
                    <a:pt x="1746497" y="988471"/>
                  </a:lnTo>
                  <a:lnTo>
                    <a:pt x="1771752" y="949258"/>
                  </a:lnTo>
                  <a:lnTo>
                    <a:pt x="1794108" y="908124"/>
                  </a:lnTo>
                  <a:lnTo>
                    <a:pt x="1813420" y="865215"/>
                  </a:lnTo>
                  <a:lnTo>
                    <a:pt x="1829545" y="820674"/>
                  </a:lnTo>
                  <a:lnTo>
                    <a:pt x="1842337" y="774645"/>
                  </a:lnTo>
                  <a:lnTo>
                    <a:pt x="1851653" y="727272"/>
                  </a:lnTo>
                  <a:lnTo>
                    <a:pt x="1857349" y="678699"/>
                  </a:lnTo>
                  <a:lnTo>
                    <a:pt x="1859279" y="629069"/>
                  </a:lnTo>
                  <a:lnTo>
                    <a:pt x="1857553" y="582126"/>
                  </a:lnTo>
                  <a:lnTo>
                    <a:pt x="1852455" y="536119"/>
                  </a:lnTo>
                  <a:lnTo>
                    <a:pt x="1844106" y="491170"/>
                  </a:lnTo>
                  <a:lnTo>
                    <a:pt x="1832630" y="447401"/>
                  </a:lnTo>
                  <a:lnTo>
                    <a:pt x="1818146" y="404932"/>
                  </a:lnTo>
                  <a:lnTo>
                    <a:pt x="1800778" y="363887"/>
                  </a:lnTo>
                  <a:lnTo>
                    <a:pt x="1780646" y="324387"/>
                  </a:lnTo>
                  <a:lnTo>
                    <a:pt x="1757873" y="286553"/>
                  </a:lnTo>
                  <a:lnTo>
                    <a:pt x="1732581" y="250506"/>
                  </a:lnTo>
                  <a:lnTo>
                    <a:pt x="1704890" y="216370"/>
                  </a:lnTo>
                  <a:lnTo>
                    <a:pt x="1674923" y="184265"/>
                  </a:lnTo>
                  <a:lnTo>
                    <a:pt x="1642802" y="154314"/>
                  </a:lnTo>
                  <a:lnTo>
                    <a:pt x="1608647" y="126637"/>
                  </a:lnTo>
                  <a:lnTo>
                    <a:pt x="1572582" y="101357"/>
                  </a:lnTo>
                  <a:lnTo>
                    <a:pt x="1534727" y="78595"/>
                  </a:lnTo>
                  <a:lnTo>
                    <a:pt x="1495205" y="58474"/>
                  </a:lnTo>
                  <a:lnTo>
                    <a:pt x="1454137" y="41114"/>
                  </a:lnTo>
                  <a:lnTo>
                    <a:pt x="1411644" y="26637"/>
                  </a:lnTo>
                  <a:lnTo>
                    <a:pt x="1367849" y="15166"/>
                  </a:lnTo>
                  <a:lnTo>
                    <a:pt x="1322874" y="6821"/>
                  </a:lnTo>
                  <a:lnTo>
                    <a:pt x="1276839" y="1725"/>
                  </a:lnTo>
                  <a:lnTo>
                    <a:pt x="122986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6" name="object 29" descr=""/>
            <p:cNvPicPr/>
            <p:nvPr/>
          </p:nvPicPr>
          <p:blipFill>
            <a:blip r:embed="rId13"/>
            <a:stretch/>
          </p:blipFill>
          <p:spPr>
            <a:xfrm>
              <a:off x="1486080" y="4911840"/>
              <a:ext cx="4277160" cy="1873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7" name="object 30" descr=""/>
            <p:cNvPicPr/>
            <p:nvPr/>
          </p:nvPicPr>
          <p:blipFill>
            <a:blip r:embed="rId14"/>
            <a:stretch/>
          </p:blipFill>
          <p:spPr>
            <a:xfrm>
              <a:off x="1828800" y="5230440"/>
              <a:ext cx="3611880" cy="1257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8" name="object 31" descr=""/>
            <p:cNvPicPr/>
            <p:nvPr/>
          </p:nvPicPr>
          <p:blipFill>
            <a:blip r:embed="rId15"/>
            <a:stretch/>
          </p:blipFill>
          <p:spPr>
            <a:xfrm>
              <a:off x="4567320" y="5262480"/>
              <a:ext cx="957960" cy="113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9" name="object 32"/>
          <p:cNvSpPr/>
          <p:nvPr/>
        </p:nvSpPr>
        <p:spPr>
          <a:xfrm>
            <a:off x="4878000" y="5406120"/>
            <a:ext cx="306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70" name="object 33"/>
          <p:cNvGrpSpPr/>
          <p:nvPr/>
        </p:nvGrpSpPr>
        <p:grpSpPr>
          <a:xfrm>
            <a:off x="6406920" y="4911840"/>
            <a:ext cx="4277160" cy="1873800"/>
            <a:chOff x="6406920" y="4911840"/>
            <a:chExt cx="4277160" cy="1873800"/>
          </a:xfrm>
        </p:grpSpPr>
        <p:sp>
          <p:nvSpPr>
            <p:cNvPr id="471" name="object 34"/>
            <p:cNvSpPr/>
            <p:nvPr/>
          </p:nvSpPr>
          <p:spPr>
            <a:xfrm>
              <a:off x="6437520" y="5230440"/>
              <a:ext cx="1857960" cy="116964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859279" y="0"/>
                  </a:moveTo>
                  <a:lnTo>
                    <a:pt x="629412" y="0"/>
                  </a:lnTo>
                  <a:lnTo>
                    <a:pt x="579209" y="1971"/>
                  </a:lnTo>
                  <a:lnTo>
                    <a:pt x="530089" y="7788"/>
                  </a:lnTo>
                  <a:lnTo>
                    <a:pt x="482200" y="17300"/>
                  </a:lnTo>
                  <a:lnTo>
                    <a:pt x="435692" y="30360"/>
                  </a:lnTo>
                  <a:lnTo>
                    <a:pt x="390712" y="46817"/>
                  </a:lnTo>
                  <a:lnTo>
                    <a:pt x="347410" y="66524"/>
                  </a:lnTo>
                  <a:lnTo>
                    <a:pt x="305935" y="89331"/>
                  </a:lnTo>
                  <a:lnTo>
                    <a:pt x="266435" y="115090"/>
                  </a:lnTo>
                  <a:lnTo>
                    <a:pt x="229060" y="143652"/>
                  </a:lnTo>
                  <a:lnTo>
                    <a:pt x="193957" y="174868"/>
                  </a:lnTo>
                  <a:lnTo>
                    <a:pt x="161277" y="208590"/>
                  </a:lnTo>
                  <a:lnTo>
                    <a:pt x="131167" y="244667"/>
                  </a:lnTo>
                  <a:lnTo>
                    <a:pt x="103777" y="282953"/>
                  </a:lnTo>
                  <a:lnTo>
                    <a:pt x="79255" y="323297"/>
                  </a:lnTo>
                  <a:lnTo>
                    <a:pt x="57750" y="365551"/>
                  </a:lnTo>
                  <a:lnTo>
                    <a:pt x="39411" y="409566"/>
                  </a:lnTo>
                  <a:lnTo>
                    <a:pt x="24387" y="455193"/>
                  </a:lnTo>
                  <a:lnTo>
                    <a:pt x="12826" y="502284"/>
                  </a:lnTo>
                  <a:lnTo>
                    <a:pt x="0" y="629069"/>
                  </a:lnTo>
                  <a:lnTo>
                    <a:pt x="12826" y="755853"/>
                  </a:lnTo>
                  <a:lnTo>
                    <a:pt x="24770" y="804271"/>
                  </a:lnTo>
                  <a:lnTo>
                    <a:pt x="40376" y="851136"/>
                  </a:lnTo>
                  <a:lnTo>
                    <a:pt x="59481" y="896284"/>
                  </a:lnTo>
                  <a:lnTo>
                    <a:pt x="81923" y="939556"/>
                  </a:lnTo>
                  <a:lnTo>
                    <a:pt x="107537" y="980789"/>
                  </a:lnTo>
                  <a:lnTo>
                    <a:pt x="136161" y="1019821"/>
                  </a:lnTo>
                  <a:lnTo>
                    <a:pt x="167632" y="1056490"/>
                  </a:lnTo>
                  <a:lnTo>
                    <a:pt x="201786" y="1090636"/>
                  </a:lnTo>
                  <a:lnTo>
                    <a:pt x="238462" y="1122096"/>
                  </a:lnTo>
                  <a:lnTo>
                    <a:pt x="277495" y="1150708"/>
                  </a:lnTo>
                  <a:lnTo>
                    <a:pt x="313944" y="1170431"/>
                  </a:lnTo>
                  <a:lnTo>
                    <a:pt x="419607" y="1143279"/>
                  </a:lnTo>
                  <a:lnTo>
                    <a:pt x="467431" y="1127893"/>
                  </a:lnTo>
                  <a:lnTo>
                    <a:pt x="514839" y="1111599"/>
                  </a:lnTo>
                  <a:lnTo>
                    <a:pt x="561822" y="1094407"/>
                  </a:lnTo>
                  <a:lnTo>
                    <a:pt x="608369" y="1076327"/>
                  </a:lnTo>
                  <a:lnTo>
                    <a:pt x="654470" y="1057371"/>
                  </a:lnTo>
                  <a:lnTo>
                    <a:pt x="700115" y="1037547"/>
                  </a:lnTo>
                  <a:lnTo>
                    <a:pt x="745293" y="1016867"/>
                  </a:lnTo>
                  <a:lnTo>
                    <a:pt x="789995" y="995340"/>
                  </a:lnTo>
                  <a:lnTo>
                    <a:pt x="834209" y="972977"/>
                  </a:lnTo>
                  <a:lnTo>
                    <a:pt x="877926" y="949788"/>
                  </a:lnTo>
                  <a:lnTo>
                    <a:pt x="921135" y="925784"/>
                  </a:lnTo>
                  <a:lnTo>
                    <a:pt x="963826" y="900974"/>
                  </a:lnTo>
                  <a:lnTo>
                    <a:pt x="1005989" y="875369"/>
                  </a:lnTo>
                  <a:lnTo>
                    <a:pt x="1047613" y="848979"/>
                  </a:lnTo>
                  <a:lnTo>
                    <a:pt x="1088689" y="821815"/>
                  </a:lnTo>
                  <a:lnTo>
                    <a:pt x="1129206" y="793887"/>
                  </a:lnTo>
                  <a:lnTo>
                    <a:pt x="1169153" y="765205"/>
                  </a:lnTo>
                  <a:lnTo>
                    <a:pt x="1208521" y="735778"/>
                  </a:lnTo>
                  <a:lnTo>
                    <a:pt x="1247299" y="705619"/>
                  </a:lnTo>
                  <a:lnTo>
                    <a:pt x="1285476" y="674736"/>
                  </a:lnTo>
                  <a:lnTo>
                    <a:pt x="1323044" y="643141"/>
                  </a:lnTo>
                  <a:lnTo>
                    <a:pt x="1359991" y="610842"/>
                  </a:lnTo>
                  <a:lnTo>
                    <a:pt x="1396306" y="577852"/>
                  </a:lnTo>
                  <a:lnTo>
                    <a:pt x="1431981" y="544179"/>
                  </a:lnTo>
                  <a:lnTo>
                    <a:pt x="1467004" y="509834"/>
                  </a:lnTo>
                  <a:lnTo>
                    <a:pt x="1501365" y="474828"/>
                  </a:lnTo>
                  <a:lnTo>
                    <a:pt x="1535054" y="439171"/>
                  </a:lnTo>
                  <a:lnTo>
                    <a:pt x="1568061" y="402873"/>
                  </a:lnTo>
                  <a:lnTo>
                    <a:pt x="1600376" y="365943"/>
                  </a:lnTo>
                  <a:lnTo>
                    <a:pt x="1631987" y="328394"/>
                  </a:lnTo>
                  <a:lnTo>
                    <a:pt x="1662886" y="290234"/>
                  </a:lnTo>
                  <a:lnTo>
                    <a:pt x="1693061" y="251474"/>
                  </a:lnTo>
                  <a:lnTo>
                    <a:pt x="1722502" y="212125"/>
                  </a:lnTo>
                  <a:lnTo>
                    <a:pt x="1751199" y="172196"/>
                  </a:lnTo>
                  <a:lnTo>
                    <a:pt x="1779143" y="131698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72" name="object 35" descr=""/>
            <p:cNvPicPr/>
            <p:nvPr/>
          </p:nvPicPr>
          <p:blipFill>
            <a:blip r:embed="rId16"/>
            <a:stretch/>
          </p:blipFill>
          <p:spPr>
            <a:xfrm>
              <a:off x="6406920" y="4911840"/>
              <a:ext cx="4277160" cy="1873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3" name="object 36" descr=""/>
            <p:cNvPicPr/>
            <p:nvPr/>
          </p:nvPicPr>
          <p:blipFill>
            <a:blip r:embed="rId17"/>
            <a:stretch/>
          </p:blipFill>
          <p:spPr>
            <a:xfrm>
              <a:off x="6749640" y="5230440"/>
              <a:ext cx="3611880" cy="1257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4" name="object 37" descr=""/>
            <p:cNvPicPr/>
            <p:nvPr/>
          </p:nvPicPr>
          <p:blipFill>
            <a:blip r:embed="rId18"/>
            <a:stretch/>
          </p:blipFill>
          <p:spPr>
            <a:xfrm>
              <a:off x="6595920" y="5262480"/>
              <a:ext cx="957960" cy="113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5" name="object 38"/>
          <p:cNvSpPr/>
          <p:nvPr/>
        </p:nvSpPr>
        <p:spPr>
          <a:xfrm>
            <a:off x="6906960" y="5406120"/>
            <a:ext cx="306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76" name="object 39"/>
          <p:cNvSpPr/>
          <p:nvPr/>
        </p:nvSpPr>
        <p:spPr>
          <a:xfrm>
            <a:off x="3585600" y="281160"/>
            <a:ext cx="52423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Applications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Of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  <a:ea typeface="DejaVu Sans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77" name="object 40"/>
          <p:cNvSpPr/>
          <p:nvPr/>
        </p:nvSpPr>
        <p:spPr>
          <a:xfrm>
            <a:off x="2180880" y="3619080"/>
            <a:ext cx="10843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57320" indent="-144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51" strike="noStrike">
                <a:solidFill>
                  <a:srgbClr val="c55a11"/>
                </a:solidFill>
                <a:latin typeface="Verdana"/>
                <a:ea typeface="DejaVu Sans"/>
              </a:rPr>
              <a:t>Database 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  <a:ea typeface="DejaVu Sans"/>
              </a:rPr>
              <a:t>Access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78" name="object 41"/>
          <p:cNvSpPr/>
          <p:nvPr/>
        </p:nvSpPr>
        <p:spPr>
          <a:xfrm>
            <a:off x="7843680" y="1665360"/>
            <a:ext cx="177264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0" strike="noStrike">
                <a:solidFill>
                  <a:srgbClr val="767070"/>
                </a:solidFill>
                <a:latin typeface="Verdana"/>
                <a:ea typeface="DejaVu Sans"/>
              </a:rPr>
              <a:t>Web</a:t>
            </a:r>
            <a:r>
              <a:rPr b="1" lang="en-HK" sz="1800" spc="-28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&amp;</a:t>
            </a:r>
            <a:r>
              <a:rPr b="1" lang="en-HK" sz="1800" spc="-30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Internet</a:t>
            </a:r>
            <a:endParaRPr b="0" lang="en-HK" sz="1800" spc="-1" strike="noStrike">
              <a:latin typeface="Arial"/>
            </a:endParaRPr>
          </a:p>
          <a:p>
            <a:pPr marL="134640">
              <a:lnSpc>
                <a:spcPct val="100000"/>
              </a:lnSpc>
              <a:buNone/>
            </a:pPr>
            <a:r>
              <a:rPr b="1" lang="en-HK" sz="1800" spc="-66" strike="noStrike">
                <a:solidFill>
                  <a:srgbClr val="767070"/>
                </a:solidFill>
                <a:latin typeface="Verdana"/>
                <a:ea typeface="DejaVu Sans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79" name="object 42"/>
          <p:cNvSpPr/>
          <p:nvPr/>
        </p:nvSpPr>
        <p:spPr>
          <a:xfrm>
            <a:off x="8676360" y="3619080"/>
            <a:ext cx="166536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41640" indent="-3294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40" strike="noStrike">
                <a:solidFill>
                  <a:srgbClr val="c55a11"/>
                </a:solidFill>
                <a:latin typeface="Verdana"/>
                <a:ea typeface="DejaVu Sans"/>
              </a:rPr>
              <a:t>Games</a:t>
            </a:r>
            <a:r>
              <a:rPr b="1" lang="en-HK" sz="1800" spc="-26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1800" spc="-120" strike="noStrike">
                <a:solidFill>
                  <a:srgbClr val="c55a11"/>
                </a:solidFill>
                <a:latin typeface="Verdana"/>
                <a:ea typeface="DejaVu Sans"/>
              </a:rPr>
              <a:t>and</a:t>
            </a:r>
            <a:r>
              <a:rPr b="1" lang="en-HK" sz="1800" spc="-25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1800" spc="-66" strike="noStrike">
                <a:solidFill>
                  <a:srgbClr val="c55a11"/>
                </a:solidFill>
                <a:latin typeface="Verdana"/>
                <a:ea typeface="DejaVu Sans"/>
              </a:rPr>
              <a:t>3D </a:t>
            </a:r>
            <a:r>
              <a:rPr b="1" lang="en-HK" sz="1800" spc="-32" strike="noStrike">
                <a:solidFill>
                  <a:srgbClr val="c55a11"/>
                </a:solidFill>
                <a:latin typeface="Verdana"/>
                <a:ea typeface="DejaVu Sans"/>
              </a:rPr>
              <a:t>Graphics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0" name="object 43"/>
          <p:cNvSpPr/>
          <p:nvPr/>
        </p:nvSpPr>
        <p:spPr>
          <a:xfrm>
            <a:off x="2843280" y="5595480"/>
            <a:ext cx="138672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26" strike="noStrike">
                <a:solidFill>
                  <a:srgbClr val="767070"/>
                </a:solidFill>
                <a:latin typeface="Verdana"/>
                <a:ea typeface="DejaVu Sans"/>
              </a:rPr>
              <a:t>Business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Applications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1" name="object 44"/>
          <p:cNvSpPr/>
          <p:nvPr/>
        </p:nvSpPr>
        <p:spPr>
          <a:xfrm>
            <a:off x="7855200" y="5595480"/>
            <a:ext cx="152892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2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32" strike="noStrike">
                <a:solidFill>
                  <a:srgbClr val="767070"/>
                </a:solidFill>
                <a:latin typeface="Verdana"/>
                <a:ea typeface="DejaVu Sans"/>
              </a:rPr>
              <a:t>Software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82" name="object 45"/>
          <p:cNvGrpSpPr/>
          <p:nvPr/>
        </p:nvGrpSpPr>
        <p:grpSpPr>
          <a:xfrm>
            <a:off x="9616320" y="1645920"/>
            <a:ext cx="1875600" cy="2868120"/>
            <a:chOff x="9616320" y="1645920"/>
            <a:chExt cx="1875600" cy="2868120"/>
          </a:xfrm>
        </p:grpSpPr>
        <p:pic>
          <p:nvPicPr>
            <p:cNvPr id="483" name="object 46" descr=""/>
            <p:cNvPicPr/>
            <p:nvPr/>
          </p:nvPicPr>
          <p:blipFill>
            <a:blip r:embed="rId19"/>
            <a:stretch/>
          </p:blipFill>
          <p:spPr>
            <a:xfrm>
              <a:off x="9616320" y="1645920"/>
              <a:ext cx="663120" cy="67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4" name="object 47" descr=""/>
            <p:cNvPicPr/>
            <p:nvPr/>
          </p:nvPicPr>
          <p:blipFill>
            <a:blip r:embed="rId20"/>
            <a:stretch/>
          </p:blipFill>
          <p:spPr>
            <a:xfrm>
              <a:off x="10280880" y="3303720"/>
              <a:ext cx="1211040" cy="12103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85" name="object 48" descr=""/>
          <p:cNvPicPr/>
          <p:nvPr/>
        </p:nvPicPr>
        <p:blipFill>
          <a:blip r:embed="rId21"/>
          <a:stretch/>
        </p:blipFill>
        <p:spPr>
          <a:xfrm>
            <a:off x="1216080" y="3555360"/>
            <a:ext cx="765000" cy="765000"/>
          </a:xfrm>
          <a:prstGeom prst="rect">
            <a:avLst/>
          </a:prstGeom>
          <a:ln w="0">
            <a:noFill/>
          </a:ln>
        </p:spPr>
      </p:pic>
      <p:pic>
        <p:nvPicPr>
          <p:cNvPr id="486" name="object 49" descr=""/>
          <p:cNvPicPr/>
          <p:nvPr/>
        </p:nvPicPr>
        <p:blipFill>
          <a:blip r:embed="rId22"/>
          <a:stretch/>
        </p:blipFill>
        <p:spPr>
          <a:xfrm>
            <a:off x="2043720" y="5442120"/>
            <a:ext cx="661680" cy="745200"/>
          </a:xfrm>
          <a:prstGeom prst="rect">
            <a:avLst/>
          </a:prstGeom>
          <a:ln w="0">
            <a:noFill/>
          </a:ln>
        </p:spPr>
      </p:pic>
      <p:pic>
        <p:nvPicPr>
          <p:cNvPr id="487" name="object 50" descr=""/>
          <p:cNvPicPr/>
          <p:nvPr/>
        </p:nvPicPr>
        <p:blipFill>
          <a:blip r:embed="rId23"/>
          <a:stretch/>
        </p:blipFill>
        <p:spPr>
          <a:xfrm>
            <a:off x="9441360" y="5567040"/>
            <a:ext cx="722520" cy="723960"/>
          </a:xfrm>
          <a:prstGeom prst="rect">
            <a:avLst/>
          </a:prstGeom>
          <a:ln w="0">
            <a:noFill/>
          </a:ln>
        </p:spPr>
      </p:pic>
      <p:pic>
        <p:nvPicPr>
          <p:cNvPr id="488" name="object 51" descr=""/>
          <p:cNvPicPr/>
          <p:nvPr/>
        </p:nvPicPr>
        <p:blipFill>
          <a:blip r:embed="rId24"/>
          <a:stretch/>
        </p:blipFill>
        <p:spPr>
          <a:xfrm>
            <a:off x="1903320" y="1613880"/>
            <a:ext cx="940320" cy="75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81600"/>
          </a:xfrm>
          <a:prstGeom prst="rect">
            <a:avLst/>
          </a:prstGeom>
          <a:noFill/>
          <a:ln w="0">
            <a:noFill/>
          </a:ln>
        </p:spPr>
        <p:txBody>
          <a:bodyPr lIns="0" rIns="0" tIns="137520" bIns="0" anchor="t">
            <a:noAutofit/>
          </a:bodyPr>
          <a:p>
            <a:pPr marL="10879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Popular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website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build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with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490" name="object 3"/>
          <p:cNvGrpSpPr/>
          <p:nvPr/>
        </p:nvGrpSpPr>
        <p:grpSpPr>
          <a:xfrm>
            <a:off x="4040280" y="3525840"/>
            <a:ext cx="4606560" cy="3135600"/>
            <a:chOff x="4040280" y="3525840"/>
            <a:chExt cx="4606560" cy="3135600"/>
          </a:xfrm>
        </p:grpSpPr>
        <p:sp>
          <p:nvSpPr>
            <p:cNvPr id="491" name="object 4"/>
            <p:cNvSpPr/>
            <p:nvPr/>
          </p:nvSpPr>
          <p:spPr>
            <a:xfrm>
              <a:off x="7253640" y="3525840"/>
              <a:ext cx="1393200" cy="360"/>
            </a:xfrm>
            <a:custGeom>
              <a:avLst/>
              <a:gdLst/>
              <a:ahLst/>
              <a:rect l="l" t="t" r="r" b="b"/>
              <a:pathLst>
                <a:path w="1394459" h="0">
                  <a:moveTo>
                    <a:pt x="0" y="0"/>
                  </a:moveTo>
                  <a:lnTo>
                    <a:pt x="1394460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object 5"/>
            <p:cNvSpPr/>
            <p:nvPr/>
          </p:nvSpPr>
          <p:spPr>
            <a:xfrm>
              <a:off x="4419720" y="4558320"/>
              <a:ext cx="2961360" cy="1920600"/>
            </a:xfrm>
            <a:custGeom>
              <a:avLst/>
              <a:gdLst/>
              <a:ahLst/>
              <a:rect l="l" t="t" r="r" b="b"/>
              <a:pathLst>
                <a:path w="2962909" h="1922145">
                  <a:moveTo>
                    <a:pt x="2962655" y="0"/>
                  </a:moveTo>
                  <a:lnTo>
                    <a:pt x="0" y="0"/>
                  </a:lnTo>
                  <a:lnTo>
                    <a:pt x="0" y="1921764"/>
                  </a:lnTo>
                  <a:lnTo>
                    <a:pt x="2962655" y="1921764"/>
                  </a:lnTo>
                  <a:lnTo>
                    <a:pt x="2962655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object 6"/>
            <p:cNvSpPr/>
            <p:nvPr/>
          </p:nvSpPr>
          <p:spPr>
            <a:xfrm>
              <a:off x="4375440" y="4479120"/>
              <a:ext cx="3049560" cy="2068560"/>
            </a:xfrm>
            <a:custGeom>
              <a:avLst/>
              <a:gdLst/>
              <a:ahLst/>
              <a:rect l="l" t="t" r="r" b="b"/>
              <a:pathLst>
                <a:path w="3051175" h="2070100">
                  <a:moveTo>
                    <a:pt x="2939288" y="0"/>
                  </a:moveTo>
                  <a:lnTo>
                    <a:pt x="122936" y="0"/>
                  </a:lnTo>
                  <a:lnTo>
                    <a:pt x="75437" y="9955"/>
                  </a:lnTo>
                  <a:lnTo>
                    <a:pt x="36322" y="36972"/>
                  </a:lnTo>
                  <a:lnTo>
                    <a:pt x="9778" y="76777"/>
                  </a:lnTo>
                  <a:lnTo>
                    <a:pt x="0" y="125094"/>
                  </a:lnTo>
                  <a:lnTo>
                    <a:pt x="0" y="1989988"/>
                  </a:lnTo>
                  <a:lnTo>
                    <a:pt x="2095" y="2008823"/>
                  </a:lnTo>
                  <a:lnTo>
                    <a:pt x="8382" y="2029790"/>
                  </a:lnTo>
                  <a:lnTo>
                    <a:pt x="18859" y="2050756"/>
                  </a:lnTo>
                  <a:lnTo>
                    <a:pt x="33528" y="2069591"/>
                  </a:lnTo>
                  <a:lnTo>
                    <a:pt x="3017520" y="2069591"/>
                  </a:lnTo>
                  <a:lnTo>
                    <a:pt x="3032188" y="2050756"/>
                  </a:lnTo>
                  <a:lnTo>
                    <a:pt x="3042666" y="2029790"/>
                  </a:lnTo>
                  <a:lnTo>
                    <a:pt x="3048952" y="2008823"/>
                  </a:lnTo>
                  <a:lnTo>
                    <a:pt x="3051048" y="1989988"/>
                  </a:lnTo>
                  <a:lnTo>
                    <a:pt x="3051048" y="1933130"/>
                  </a:lnTo>
                  <a:lnTo>
                    <a:pt x="100584" y="1933130"/>
                  </a:lnTo>
                  <a:lnTo>
                    <a:pt x="100584" y="125094"/>
                  </a:lnTo>
                  <a:lnTo>
                    <a:pt x="3051048" y="125094"/>
                  </a:lnTo>
                  <a:lnTo>
                    <a:pt x="3041443" y="76777"/>
                  </a:lnTo>
                  <a:lnTo>
                    <a:pt x="3016123" y="36972"/>
                  </a:lnTo>
                  <a:lnTo>
                    <a:pt x="2980324" y="9955"/>
                  </a:lnTo>
                  <a:lnTo>
                    <a:pt x="2939288" y="0"/>
                  </a:lnTo>
                  <a:close/>
                </a:path>
                <a:path w="3051175" h="2070100">
                  <a:moveTo>
                    <a:pt x="3051048" y="125095"/>
                  </a:moveTo>
                  <a:lnTo>
                    <a:pt x="2939288" y="125094"/>
                  </a:lnTo>
                  <a:lnTo>
                    <a:pt x="2939288" y="1933130"/>
                  </a:lnTo>
                  <a:lnTo>
                    <a:pt x="3051048" y="1933130"/>
                  </a:lnTo>
                  <a:lnTo>
                    <a:pt x="3051048" y="125095"/>
                  </a:lnTo>
                  <a:close/>
                </a:path>
              </a:pathLst>
            </a:custGeom>
            <a:solidFill>
              <a:srgbClr val="4140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object 7"/>
            <p:cNvSpPr/>
            <p:nvPr/>
          </p:nvSpPr>
          <p:spPr>
            <a:xfrm>
              <a:off x="4040280" y="6548760"/>
              <a:ext cx="3731040" cy="69120"/>
            </a:xfrm>
            <a:custGeom>
              <a:avLst/>
              <a:gdLst/>
              <a:ahLst/>
              <a:rect l="l" t="t" r="r" b="b"/>
              <a:pathLst>
                <a:path w="3732529" h="70484">
                  <a:moveTo>
                    <a:pt x="3732276" y="0"/>
                  </a:moveTo>
                  <a:lnTo>
                    <a:pt x="3352927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732276" y="70104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d1d2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object 8"/>
            <p:cNvSpPr/>
            <p:nvPr/>
          </p:nvSpPr>
          <p:spPr>
            <a:xfrm>
              <a:off x="5885640" y="4537080"/>
              <a:ext cx="30960" cy="20160"/>
            </a:xfrm>
            <a:custGeom>
              <a:avLst/>
              <a:gdLst/>
              <a:ahLst/>
              <a:rect l="l" t="t" r="r" b="b"/>
              <a:pathLst>
                <a:path w="32385" h="21589">
                  <a:moveTo>
                    <a:pt x="24891" y="0"/>
                  </a:moveTo>
                  <a:lnTo>
                    <a:pt x="7112" y="0"/>
                  </a:lnTo>
                  <a:lnTo>
                    <a:pt x="0" y="4825"/>
                  </a:lnTo>
                  <a:lnTo>
                    <a:pt x="0" y="10668"/>
                  </a:lnTo>
                  <a:lnTo>
                    <a:pt x="0" y="16509"/>
                  </a:lnTo>
                  <a:lnTo>
                    <a:pt x="7112" y="21335"/>
                  </a:lnTo>
                  <a:lnTo>
                    <a:pt x="24891" y="21335"/>
                  </a:lnTo>
                  <a:lnTo>
                    <a:pt x="32003" y="16509"/>
                  </a:lnTo>
                  <a:lnTo>
                    <a:pt x="32003" y="4825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9294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object 9"/>
            <p:cNvSpPr/>
            <p:nvPr/>
          </p:nvSpPr>
          <p:spPr>
            <a:xfrm>
              <a:off x="5638680" y="6548760"/>
              <a:ext cx="524520" cy="44280"/>
            </a:xfrm>
            <a:custGeom>
              <a:avLst/>
              <a:gdLst/>
              <a:ahLst/>
              <a:rect l="l" t="t" r="r" b="b"/>
              <a:pathLst>
                <a:path w="525779" h="45720">
                  <a:moveTo>
                    <a:pt x="525779" y="0"/>
                  </a:moveTo>
                  <a:lnTo>
                    <a:pt x="268477" y="0"/>
                  </a:lnTo>
                  <a:lnTo>
                    <a:pt x="0" y="0"/>
                  </a:lnTo>
                  <a:lnTo>
                    <a:pt x="2270" y="7143"/>
                  </a:lnTo>
                  <a:lnTo>
                    <a:pt x="9778" y="22860"/>
                  </a:lnTo>
                  <a:lnTo>
                    <a:pt x="23574" y="38576"/>
                  </a:lnTo>
                  <a:lnTo>
                    <a:pt x="44703" y="45720"/>
                  </a:lnTo>
                  <a:lnTo>
                    <a:pt x="481075" y="45720"/>
                  </a:lnTo>
                  <a:lnTo>
                    <a:pt x="502205" y="38576"/>
                  </a:lnTo>
                  <a:lnTo>
                    <a:pt x="516000" y="22860"/>
                  </a:lnTo>
                  <a:lnTo>
                    <a:pt x="523509" y="7143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bbbd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object 10"/>
            <p:cNvSpPr/>
            <p:nvPr/>
          </p:nvSpPr>
          <p:spPr>
            <a:xfrm>
              <a:off x="4040280" y="6618600"/>
              <a:ext cx="3731040" cy="42840"/>
            </a:xfrm>
            <a:custGeom>
              <a:avLst/>
              <a:gdLst/>
              <a:ahLst/>
              <a:rect l="l" t="t" r="r" b="b"/>
              <a:pathLst>
                <a:path w="3732529" h="44450">
                  <a:moveTo>
                    <a:pt x="3732276" y="0"/>
                  </a:moveTo>
                  <a:lnTo>
                    <a:pt x="0" y="0"/>
                  </a:lnTo>
                  <a:lnTo>
                    <a:pt x="6461" y="6905"/>
                  </a:lnTo>
                  <a:lnTo>
                    <a:pt x="34925" y="22098"/>
                  </a:lnTo>
                  <a:lnTo>
                    <a:pt x="99012" y="37290"/>
                  </a:lnTo>
                  <a:lnTo>
                    <a:pt x="212343" y="44196"/>
                  </a:lnTo>
                  <a:lnTo>
                    <a:pt x="3508755" y="44196"/>
                  </a:lnTo>
                  <a:lnTo>
                    <a:pt x="3628548" y="37290"/>
                  </a:lnTo>
                  <a:lnTo>
                    <a:pt x="3695954" y="22098"/>
                  </a:lnTo>
                  <a:lnTo>
                    <a:pt x="3725640" y="6905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7e7e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98" name="object 11" descr=""/>
            <p:cNvPicPr/>
            <p:nvPr/>
          </p:nvPicPr>
          <p:blipFill>
            <a:blip r:embed="rId1"/>
            <a:stretch/>
          </p:blipFill>
          <p:spPr>
            <a:xfrm>
              <a:off x="4456080" y="4546080"/>
              <a:ext cx="2877480" cy="1929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99" name="object 12"/>
          <p:cNvSpPr/>
          <p:nvPr/>
        </p:nvSpPr>
        <p:spPr>
          <a:xfrm>
            <a:off x="3054600" y="1828800"/>
            <a:ext cx="12704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YouTube</a:t>
            </a:r>
            <a:endParaRPr b="0" lang="en-HK" sz="2000" spc="-1" strike="noStrike">
              <a:latin typeface="Arial"/>
            </a:endParaRPr>
          </a:p>
        </p:txBody>
      </p:sp>
      <p:grpSp>
        <p:nvGrpSpPr>
          <p:cNvPr id="500" name="object 13"/>
          <p:cNvGrpSpPr/>
          <p:nvPr/>
        </p:nvGrpSpPr>
        <p:grpSpPr>
          <a:xfrm>
            <a:off x="237600" y="1132200"/>
            <a:ext cx="10117800" cy="4666680"/>
            <a:chOff x="237600" y="1132200"/>
            <a:chExt cx="10117800" cy="4666680"/>
          </a:xfrm>
        </p:grpSpPr>
        <p:pic>
          <p:nvPicPr>
            <p:cNvPr id="501" name="object 14" descr=""/>
            <p:cNvPicPr/>
            <p:nvPr/>
          </p:nvPicPr>
          <p:blipFill>
            <a:blip r:embed="rId2"/>
            <a:stretch/>
          </p:blipFill>
          <p:spPr>
            <a:xfrm>
              <a:off x="1837800" y="1522440"/>
              <a:ext cx="100584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2" name="object 15" descr=""/>
            <p:cNvPicPr/>
            <p:nvPr/>
          </p:nvPicPr>
          <p:blipFill>
            <a:blip r:embed="rId3"/>
            <a:stretch/>
          </p:blipFill>
          <p:spPr>
            <a:xfrm>
              <a:off x="1266480" y="1176480"/>
              <a:ext cx="2148840" cy="169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3" name="object 16"/>
            <p:cNvSpPr/>
            <p:nvPr/>
          </p:nvSpPr>
          <p:spPr>
            <a:xfrm>
              <a:off x="2827800" y="2356920"/>
              <a:ext cx="2185560" cy="2121840"/>
            </a:xfrm>
            <a:custGeom>
              <a:avLst/>
              <a:gdLst/>
              <a:ahLst/>
              <a:rect l="l" t="t" r="r" b="b"/>
              <a:pathLst>
                <a:path w="2186940" h="2123440">
                  <a:moveTo>
                    <a:pt x="0" y="35433"/>
                  </a:moveTo>
                  <a:lnTo>
                    <a:pt x="2172843" y="21336"/>
                  </a:lnTo>
                </a:path>
                <a:path w="2186940" h="2123440">
                  <a:moveTo>
                    <a:pt x="2186940" y="0"/>
                  </a:moveTo>
                  <a:lnTo>
                    <a:pt x="218694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4" name="object 17" descr=""/>
            <p:cNvPicPr/>
            <p:nvPr/>
          </p:nvPicPr>
          <p:blipFill>
            <a:blip r:embed="rId4"/>
            <a:stretch/>
          </p:blipFill>
          <p:spPr>
            <a:xfrm>
              <a:off x="7673400" y="1533240"/>
              <a:ext cx="100584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5" name="object 18" descr=""/>
            <p:cNvPicPr/>
            <p:nvPr/>
          </p:nvPicPr>
          <p:blipFill>
            <a:blip r:embed="rId5"/>
            <a:stretch/>
          </p:blipFill>
          <p:spPr>
            <a:xfrm>
              <a:off x="7813440" y="1685520"/>
              <a:ext cx="704160" cy="704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6" name="object 19"/>
            <p:cNvSpPr/>
            <p:nvPr/>
          </p:nvSpPr>
          <p:spPr>
            <a:xfrm>
              <a:off x="6695640" y="2378160"/>
              <a:ext cx="979560" cy="2121840"/>
            </a:xfrm>
            <a:custGeom>
              <a:avLst/>
              <a:gdLst/>
              <a:ahLst/>
              <a:rect l="l" t="t" r="r" b="b"/>
              <a:pathLst>
                <a:path w="981075" h="2123440">
                  <a:moveTo>
                    <a:pt x="0" y="13715"/>
                  </a:moveTo>
                  <a:lnTo>
                    <a:pt x="980821" y="13715"/>
                  </a:lnTo>
                </a:path>
                <a:path w="981075" h="2123440">
                  <a:moveTo>
                    <a:pt x="0" y="0"/>
                  </a:moveTo>
                  <a:lnTo>
                    <a:pt x="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7" name="object 20" descr=""/>
            <p:cNvPicPr/>
            <p:nvPr/>
          </p:nvPicPr>
          <p:blipFill>
            <a:blip r:embed="rId6"/>
            <a:stretch/>
          </p:blipFill>
          <p:spPr>
            <a:xfrm>
              <a:off x="1265040" y="3057120"/>
              <a:ext cx="103788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8" name="object 21" descr=""/>
            <p:cNvPicPr/>
            <p:nvPr/>
          </p:nvPicPr>
          <p:blipFill>
            <a:blip r:embed="rId7"/>
            <a:stretch/>
          </p:blipFill>
          <p:spPr>
            <a:xfrm>
              <a:off x="1181160" y="2968920"/>
              <a:ext cx="1204200" cy="1205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9" name="object 22"/>
            <p:cNvSpPr/>
            <p:nvPr/>
          </p:nvSpPr>
          <p:spPr>
            <a:xfrm>
              <a:off x="2305080" y="3854880"/>
              <a:ext cx="2313720" cy="622080"/>
            </a:xfrm>
            <a:custGeom>
              <a:avLst/>
              <a:gdLst/>
              <a:ahLst/>
              <a:rect l="l" t="t" r="r" b="b"/>
              <a:pathLst>
                <a:path w="2315210" h="623570">
                  <a:moveTo>
                    <a:pt x="0" y="0"/>
                  </a:moveTo>
                  <a:lnTo>
                    <a:pt x="2314829" y="0"/>
                  </a:lnTo>
                </a:path>
                <a:path w="2315210" h="623570">
                  <a:moveTo>
                    <a:pt x="2314955" y="0"/>
                  </a:moveTo>
                  <a:lnTo>
                    <a:pt x="2314955" y="62357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0" name="object 23" descr=""/>
            <p:cNvPicPr/>
            <p:nvPr/>
          </p:nvPicPr>
          <p:blipFill>
            <a:blip r:embed="rId8"/>
            <a:stretch/>
          </p:blipFill>
          <p:spPr>
            <a:xfrm>
              <a:off x="5387400" y="1132200"/>
              <a:ext cx="100584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1" name="object 24" descr=""/>
            <p:cNvPicPr/>
            <p:nvPr/>
          </p:nvPicPr>
          <p:blipFill>
            <a:blip r:embed="rId9"/>
            <a:stretch/>
          </p:blipFill>
          <p:spPr>
            <a:xfrm>
              <a:off x="5491080" y="1217520"/>
              <a:ext cx="756000" cy="836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2" name="object 25"/>
            <p:cNvSpPr/>
            <p:nvPr/>
          </p:nvSpPr>
          <p:spPr>
            <a:xfrm>
              <a:off x="5892480" y="2122200"/>
              <a:ext cx="360" cy="2377800"/>
            </a:xfrm>
            <a:custGeom>
              <a:avLst/>
              <a:gdLst/>
              <a:ahLst/>
              <a:rect l="l" t="t" r="r" b="b"/>
              <a:pathLst>
                <a:path w="0" h="2379345">
                  <a:moveTo>
                    <a:pt x="0" y="0"/>
                  </a:moveTo>
                  <a:lnTo>
                    <a:pt x="0" y="2379344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3" name="object 26" descr=""/>
            <p:cNvPicPr/>
            <p:nvPr/>
          </p:nvPicPr>
          <p:blipFill>
            <a:blip r:embed="rId10"/>
            <a:stretch/>
          </p:blipFill>
          <p:spPr>
            <a:xfrm>
              <a:off x="237600" y="4767120"/>
              <a:ext cx="100584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4" name="object 27" descr=""/>
            <p:cNvPicPr/>
            <p:nvPr/>
          </p:nvPicPr>
          <p:blipFill>
            <a:blip r:embed="rId11"/>
            <a:stretch/>
          </p:blipFill>
          <p:spPr>
            <a:xfrm>
              <a:off x="281880" y="4841640"/>
              <a:ext cx="882360" cy="880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5" name="object 28"/>
            <p:cNvSpPr/>
            <p:nvPr/>
          </p:nvSpPr>
          <p:spPr>
            <a:xfrm>
              <a:off x="1233720" y="5587920"/>
              <a:ext cx="3169800" cy="360"/>
            </a:xfrm>
            <a:custGeom>
              <a:avLst/>
              <a:gdLst/>
              <a:ahLst/>
              <a:rect l="l" t="t" r="r" b="b"/>
              <a:pathLst>
                <a:path w="3171190" h="0">
                  <a:moveTo>
                    <a:pt x="0" y="0"/>
                  </a:moveTo>
                  <a:lnTo>
                    <a:pt x="3170809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6" name="object 29" descr=""/>
            <p:cNvPicPr/>
            <p:nvPr/>
          </p:nvPicPr>
          <p:blipFill>
            <a:blip r:embed="rId12"/>
            <a:stretch/>
          </p:blipFill>
          <p:spPr>
            <a:xfrm>
              <a:off x="9349560" y="4793040"/>
              <a:ext cx="100584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7" name="object 30" descr=""/>
            <p:cNvPicPr/>
            <p:nvPr/>
          </p:nvPicPr>
          <p:blipFill>
            <a:blip r:embed="rId13"/>
            <a:stretch/>
          </p:blipFill>
          <p:spPr>
            <a:xfrm>
              <a:off x="9425880" y="4867560"/>
              <a:ext cx="856440" cy="855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8" name="object 31"/>
            <p:cNvSpPr/>
            <p:nvPr/>
          </p:nvSpPr>
          <p:spPr>
            <a:xfrm>
              <a:off x="7382880" y="5596920"/>
              <a:ext cx="1968480" cy="360"/>
            </a:xfrm>
            <a:custGeom>
              <a:avLst/>
              <a:gdLst/>
              <a:ahLst/>
              <a:rect l="l" t="t" r="r" b="b"/>
              <a:pathLst>
                <a:path w="1969770" h="0">
                  <a:moveTo>
                    <a:pt x="0" y="0"/>
                  </a:moveTo>
                  <a:lnTo>
                    <a:pt x="1969515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9" name="object 32" descr=""/>
            <p:cNvPicPr/>
            <p:nvPr/>
          </p:nvPicPr>
          <p:blipFill>
            <a:blip r:embed="rId14"/>
            <a:stretch/>
          </p:blipFill>
          <p:spPr>
            <a:xfrm>
              <a:off x="8455320" y="3263040"/>
              <a:ext cx="1005840" cy="100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0" name="object 33" descr=""/>
            <p:cNvPicPr/>
            <p:nvPr/>
          </p:nvPicPr>
          <p:blipFill>
            <a:blip r:embed="rId15"/>
            <a:stretch/>
          </p:blipFill>
          <p:spPr>
            <a:xfrm>
              <a:off x="8389800" y="3217320"/>
              <a:ext cx="1130760" cy="11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1" name="object 34"/>
            <p:cNvSpPr/>
            <p:nvPr/>
          </p:nvSpPr>
          <p:spPr>
            <a:xfrm>
              <a:off x="7276320" y="3556080"/>
              <a:ext cx="360" cy="921240"/>
            </a:xfrm>
            <a:custGeom>
              <a:avLst/>
              <a:gdLst/>
              <a:ahLst/>
              <a:rect l="l" t="t" r="r" b="b"/>
              <a:pathLst>
                <a:path w="0" h="922654">
                  <a:moveTo>
                    <a:pt x="0" y="0"/>
                  </a:moveTo>
                  <a:lnTo>
                    <a:pt x="0" y="922655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2" name="object 35"/>
          <p:cNvSpPr/>
          <p:nvPr/>
        </p:nvSpPr>
        <p:spPr>
          <a:xfrm>
            <a:off x="8904600" y="1887840"/>
            <a:ext cx="15264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Instagram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3" name="object 36"/>
          <p:cNvSpPr/>
          <p:nvPr/>
        </p:nvSpPr>
        <p:spPr>
          <a:xfrm>
            <a:off x="2504880" y="3407760"/>
            <a:ext cx="10137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Google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4" name="object 37"/>
          <p:cNvSpPr/>
          <p:nvPr/>
        </p:nvSpPr>
        <p:spPr>
          <a:xfrm>
            <a:off x="6614280" y="1486800"/>
            <a:ext cx="9522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Reddit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5" name="object 38"/>
          <p:cNvSpPr/>
          <p:nvPr/>
        </p:nvSpPr>
        <p:spPr>
          <a:xfrm>
            <a:off x="1474920" y="5122080"/>
            <a:ext cx="8931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Quora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6" name="object 39"/>
          <p:cNvSpPr/>
          <p:nvPr/>
        </p:nvSpPr>
        <p:spPr>
          <a:xfrm>
            <a:off x="10547280" y="5147640"/>
            <a:ext cx="13262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Pinterest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7" name="object 40"/>
          <p:cNvSpPr/>
          <p:nvPr/>
        </p:nvSpPr>
        <p:spPr>
          <a:xfrm>
            <a:off x="9636120" y="3618000"/>
            <a:ext cx="12394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Dropbox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2535480" y="160200"/>
            <a:ext cx="690912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Installing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on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Windows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29" name="object 3"/>
          <p:cNvSpPr/>
          <p:nvPr/>
        </p:nvSpPr>
        <p:spPr>
          <a:xfrm>
            <a:off x="78840" y="669600"/>
            <a:ext cx="10961280" cy="12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2600">
              <a:lnSpc>
                <a:spcPct val="100000"/>
              </a:lnSpc>
              <a:spcBef>
                <a:spcPts val="70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  <a:ea typeface="DejaVu Sans"/>
              </a:rPr>
              <a:t>1</a:t>
            </a:r>
            <a:endParaRPr b="0" lang="en-HK" sz="2400" spc="-1" strike="noStrike">
              <a:latin typeface="Arial"/>
            </a:endParaRPr>
          </a:p>
          <a:p>
            <a:pPr marL="1604160" indent="-342360">
              <a:lnSpc>
                <a:spcPct val="100000"/>
              </a:lnSpc>
              <a:spcBef>
                <a:spcPts val="604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download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install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Python,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go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Python's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 official</a:t>
            </a:r>
            <a:endParaRPr b="0" lang="en-HK" sz="2400" spc="-1" strike="noStrike">
              <a:latin typeface="Arial"/>
            </a:endParaRPr>
          </a:p>
          <a:p>
            <a:pPr marL="1604520">
              <a:lnSpc>
                <a:spcPct val="100000"/>
              </a:lnSpc>
              <a:spcBef>
                <a:spcPts val="6"/>
              </a:spcBef>
              <a:buNone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website</a:t>
            </a:r>
            <a:r>
              <a:rPr b="1" lang="en-HK" sz="2400" spc="-12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ea typeface="DejaVu Sans"/>
                <a:hlinkClick r:id="rId1"/>
              </a:rPr>
              <a:t>http://www.python.org/downloads/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0" name="object 4" descr=""/>
          <p:cNvPicPr/>
          <p:nvPr/>
        </p:nvPicPr>
        <p:blipFill>
          <a:blip r:embed="rId2"/>
          <a:stretch/>
        </p:blipFill>
        <p:spPr>
          <a:xfrm>
            <a:off x="1398960" y="2197440"/>
            <a:ext cx="9392400" cy="432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174600" y="216360"/>
            <a:ext cx="123804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2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532" name="object 3"/>
          <p:cNvSpPr/>
          <p:nvPr/>
        </p:nvSpPr>
        <p:spPr>
          <a:xfrm>
            <a:off x="1327680" y="712440"/>
            <a:ext cx="89589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download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complete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run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.exe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file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install Python.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3" name="object 4" descr=""/>
          <p:cNvPicPr/>
          <p:nvPr/>
        </p:nvPicPr>
        <p:blipFill>
          <a:blip r:embed="rId1"/>
          <a:stretch/>
        </p:blipFill>
        <p:spPr>
          <a:xfrm>
            <a:off x="2288880" y="1670400"/>
            <a:ext cx="7612560" cy="471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18800" y="201240"/>
            <a:ext cx="123804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3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535" name="object 3"/>
          <p:cNvSpPr/>
          <p:nvPr/>
        </p:nvSpPr>
        <p:spPr>
          <a:xfrm>
            <a:off x="1246680" y="750960"/>
            <a:ext cx="58489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can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see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python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installation.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6" name="object 4" descr=""/>
          <p:cNvPicPr/>
          <p:nvPr/>
        </p:nvPicPr>
        <p:blipFill>
          <a:blip r:embed="rId1"/>
          <a:stretch/>
        </p:blipFill>
        <p:spPr>
          <a:xfrm>
            <a:off x="2011680" y="1497960"/>
            <a:ext cx="8167320" cy="49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object 2"/>
          <p:cNvSpPr/>
          <p:nvPr/>
        </p:nvSpPr>
        <p:spPr>
          <a:xfrm>
            <a:off x="131760" y="2520"/>
            <a:ext cx="10596240" cy="18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7720" bIns="0" anchor="t">
            <a:spAutoFit/>
          </a:bodyPr>
          <a:p>
            <a:pPr marL="12600">
              <a:lnSpc>
                <a:spcPct val="100000"/>
              </a:lnSpc>
              <a:spcBef>
                <a:spcPts val="163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  <a:ea typeface="DejaVu Sans"/>
              </a:rPr>
              <a:t>4</a:t>
            </a:r>
            <a:endParaRPr b="0" lang="en-HK" sz="2400" spc="-1" strike="noStrike">
              <a:latin typeface="Arial"/>
            </a:endParaRPr>
          </a:p>
          <a:p>
            <a:pPr marL="1403280" indent="-342360">
              <a:lnSpc>
                <a:spcPct val="100000"/>
              </a:lnSpc>
              <a:spcBef>
                <a:spcPts val="153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installation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was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complete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can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message</a:t>
            </a:r>
            <a:endParaRPr b="0" lang="en-HK" sz="2400" spc="-1" strike="noStrike">
              <a:latin typeface="Arial"/>
            </a:endParaRPr>
          </a:p>
          <a:p>
            <a:pPr marL="1404000">
              <a:lnSpc>
                <a:spcPct val="100000"/>
              </a:lnSpc>
              <a:spcBef>
                <a:spcPts val="6"/>
              </a:spcBef>
              <a:buNone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“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setup</a:t>
            </a:r>
            <a:r>
              <a:rPr b="1" lang="en-HK" sz="2400" spc="-7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was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successful”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on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screen.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8" name="object 3" descr=""/>
          <p:cNvPicPr/>
          <p:nvPr/>
        </p:nvPicPr>
        <p:blipFill>
          <a:blip r:embed="rId1"/>
          <a:stretch/>
        </p:blipFill>
        <p:spPr>
          <a:xfrm>
            <a:off x="2328840" y="1824120"/>
            <a:ext cx="7533360" cy="465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181440" bIns="0" anchor="t">
            <a:noAutofit/>
          </a:bodyPr>
          <a:p>
            <a:pPr marL="13298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IDLE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Development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Environment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40" name="object 3"/>
          <p:cNvSpPr/>
          <p:nvPr/>
        </p:nvSpPr>
        <p:spPr>
          <a:xfrm>
            <a:off x="1180440" y="1743120"/>
            <a:ext cx="9772560" cy="33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77360" indent="-464760">
              <a:lnSpc>
                <a:spcPct val="100000"/>
              </a:lnSpc>
              <a:spcBef>
                <a:spcPts val="96"/>
              </a:spcBef>
              <a:buClr>
                <a:srgbClr val="c55a11"/>
              </a:buClr>
              <a:buFont typeface="Wingdings" charset="2"/>
              <a:buChar char=""/>
              <a:tabLst>
                <a:tab algn="l" pos="477360"/>
              </a:tabLst>
            </a:pPr>
            <a:r>
              <a:rPr b="1" lang="en-HK" sz="2800" spc="-1" strike="noStrike">
                <a:solidFill>
                  <a:srgbClr val="c55a11"/>
                </a:solidFill>
                <a:latin typeface="Verdana"/>
                <a:ea typeface="DejaVu Sans"/>
              </a:rPr>
              <a:t>I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ntegrated</a:t>
            </a:r>
            <a:r>
              <a:rPr b="1" lang="en-HK" sz="2800" spc="-17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  <a:ea typeface="DejaVu Sans"/>
              </a:rPr>
              <a:t>D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eve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  <a:ea typeface="DejaVu Sans"/>
              </a:rPr>
              <a:t>L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opment</a:t>
            </a:r>
            <a:r>
              <a:rPr b="1" lang="en-HK" sz="2800" spc="-14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c55a11"/>
                </a:solidFill>
                <a:latin typeface="Verdana"/>
                <a:ea typeface="DejaVu Sans"/>
              </a:rPr>
              <a:t>E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nvironment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  <a:buNone/>
              <a:tabLst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  <a:ea typeface="DejaVu Sans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Text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editor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with</a:t>
            </a:r>
            <a:r>
              <a:rPr b="1" lang="en-HK" sz="2800" spc="-9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smart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indenting</a:t>
            </a:r>
            <a:r>
              <a:rPr b="1" lang="en-HK" sz="28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for</a:t>
            </a:r>
            <a:r>
              <a:rPr b="1" lang="en-HK" sz="2800" spc="-7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creating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python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files.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buNone/>
              <a:tabLst>
                <a:tab algn="l" pos="355680"/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  <a:ea typeface="DejaVu Sans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Menu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commands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for</a:t>
            </a:r>
            <a:r>
              <a:rPr b="1" lang="en-HK" sz="2800" spc="-114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changing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system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settings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and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running</a:t>
            </a:r>
            <a:r>
              <a:rPr b="1" lang="en-HK" sz="28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files.</a:t>
            </a:r>
            <a:endParaRPr b="0" lang="en-H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8088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99016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What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is</a:t>
            </a:r>
            <a:r>
              <a:rPr b="1" lang="en-HK" sz="32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?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166" name="object 3"/>
          <p:cNvGrpSpPr/>
          <p:nvPr/>
        </p:nvGrpSpPr>
        <p:grpSpPr>
          <a:xfrm>
            <a:off x="1018080" y="1373040"/>
            <a:ext cx="5015520" cy="4758120"/>
            <a:chOff x="1018080" y="1373040"/>
            <a:chExt cx="5015520" cy="4758120"/>
          </a:xfrm>
        </p:grpSpPr>
        <p:sp>
          <p:nvSpPr>
            <p:cNvPr id="167" name="object 4"/>
            <p:cNvSpPr/>
            <p:nvPr/>
          </p:nvSpPr>
          <p:spPr>
            <a:xfrm>
              <a:off x="3394080" y="1801440"/>
              <a:ext cx="2638800" cy="74880"/>
            </a:xfrm>
            <a:custGeom>
              <a:avLst/>
              <a:gdLst/>
              <a:ahLst/>
              <a:rect l="l" t="t" r="r" b="b"/>
              <a:pathLst>
                <a:path w="2640329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2640329" h="76200">
                  <a:moveTo>
                    <a:pt x="2602103" y="0"/>
                  </a:moveTo>
                  <a:lnTo>
                    <a:pt x="2587255" y="2988"/>
                  </a:lnTo>
                  <a:lnTo>
                    <a:pt x="2575147" y="11144"/>
                  </a:lnTo>
                  <a:lnTo>
                    <a:pt x="2566991" y="23252"/>
                  </a:lnTo>
                  <a:lnTo>
                    <a:pt x="2564003" y="38100"/>
                  </a:lnTo>
                  <a:lnTo>
                    <a:pt x="2566991" y="52947"/>
                  </a:lnTo>
                  <a:lnTo>
                    <a:pt x="2575147" y="65055"/>
                  </a:lnTo>
                  <a:lnTo>
                    <a:pt x="2587255" y="73211"/>
                  </a:lnTo>
                  <a:lnTo>
                    <a:pt x="2602103" y="76200"/>
                  </a:lnTo>
                  <a:lnTo>
                    <a:pt x="2616950" y="73211"/>
                  </a:lnTo>
                  <a:lnTo>
                    <a:pt x="2629058" y="65055"/>
                  </a:lnTo>
                  <a:lnTo>
                    <a:pt x="2637214" y="52947"/>
                  </a:lnTo>
                  <a:lnTo>
                    <a:pt x="2638924" y="44450"/>
                  </a:lnTo>
                  <a:lnTo>
                    <a:pt x="2602103" y="44450"/>
                  </a:lnTo>
                  <a:lnTo>
                    <a:pt x="2602103" y="31750"/>
                  </a:lnTo>
                  <a:lnTo>
                    <a:pt x="2638924" y="31750"/>
                  </a:lnTo>
                  <a:lnTo>
                    <a:pt x="2637214" y="23252"/>
                  </a:lnTo>
                  <a:lnTo>
                    <a:pt x="2629058" y="11144"/>
                  </a:lnTo>
                  <a:lnTo>
                    <a:pt x="2616950" y="2988"/>
                  </a:lnTo>
                  <a:lnTo>
                    <a:pt x="2602103" y="0"/>
                  </a:lnTo>
                  <a:close/>
                </a:path>
                <a:path w="2640329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2640329" h="76200">
                  <a:moveTo>
                    <a:pt x="2565281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565281" y="44450"/>
                  </a:lnTo>
                  <a:lnTo>
                    <a:pt x="2564003" y="38100"/>
                  </a:lnTo>
                  <a:lnTo>
                    <a:pt x="2565281" y="31750"/>
                  </a:lnTo>
                  <a:close/>
                </a:path>
                <a:path w="2640329" h="76200">
                  <a:moveTo>
                    <a:pt x="2638924" y="31750"/>
                  </a:moveTo>
                  <a:lnTo>
                    <a:pt x="2602103" y="31750"/>
                  </a:lnTo>
                  <a:lnTo>
                    <a:pt x="2602103" y="44450"/>
                  </a:lnTo>
                  <a:lnTo>
                    <a:pt x="2638924" y="44450"/>
                  </a:lnTo>
                  <a:lnTo>
                    <a:pt x="2640203" y="38100"/>
                  </a:lnTo>
                  <a:lnTo>
                    <a:pt x="2638924" y="3175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object 5"/>
            <p:cNvSpPr/>
            <p:nvPr/>
          </p:nvSpPr>
          <p:spPr>
            <a:xfrm>
              <a:off x="3747600" y="5753160"/>
              <a:ext cx="2286000" cy="74880"/>
            </a:xfrm>
            <a:custGeom>
              <a:avLst/>
              <a:gdLst/>
              <a:ahLst/>
              <a:rect l="l" t="t" r="r" b="b"/>
              <a:pathLst>
                <a:path w="2287270" h="76200">
                  <a:moveTo>
                    <a:pt x="38100" y="0"/>
                  </a:moveTo>
                  <a:lnTo>
                    <a:pt x="23252" y="2993"/>
                  </a:lnTo>
                  <a:lnTo>
                    <a:pt x="11144" y="11158"/>
                  </a:lnTo>
                  <a:lnTo>
                    <a:pt x="2988" y="23268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492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0" y="3175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  <a:path w="2287270" h="76200">
                  <a:moveTo>
                    <a:pt x="2248662" y="0"/>
                  </a:moveTo>
                  <a:lnTo>
                    <a:pt x="2233814" y="2993"/>
                  </a:lnTo>
                  <a:lnTo>
                    <a:pt x="2221706" y="11158"/>
                  </a:lnTo>
                  <a:lnTo>
                    <a:pt x="2213550" y="23268"/>
                  </a:lnTo>
                  <a:lnTo>
                    <a:pt x="2210562" y="38100"/>
                  </a:lnTo>
                  <a:lnTo>
                    <a:pt x="2213550" y="52931"/>
                  </a:lnTo>
                  <a:lnTo>
                    <a:pt x="2221706" y="65041"/>
                  </a:lnTo>
                  <a:lnTo>
                    <a:pt x="2233814" y="73206"/>
                  </a:lnTo>
                  <a:lnTo>
                    <a:pt x="2248662" y="76200"/>
                  </a:lnTo>
                  <a:lnTo>
                    <a:pt x="2263509" y="73206"/>
                  </a:lnTo>
                  <a:lnTo>
                    <a:pt x="2275617" y="65041"/>
                  </a:lnTo>
                  <a:lnTo>
                    <a:pt x="2283773" y="52931"/>
                  </a:lnTo>
                  <a:lnTo>
                    <a:pt x="2285482" y="44450"/>
                  </a:lnTo>
                  <a:lnTo>
                    <a:pt x="2248662" y="44450"/>
                  </a:lnTo>
                  <a:lnTo>
                    <a:pt x="2248662" y="31750"/>
                  </a:lnTo>
                  <a:lnTo>
                    <a:pt x="2285482" y="31750"/>
                  </a:lnTo>
                  <a:lnTo>
                    <a:pt x="2283773" y="23268"/>
                  </a:lnTo>
                  <a:lnTo>
                    <a:pt x="2275617" y="11158"/>
                  </a:lnTo>
                  <a:lnTo>
                    <a:pt x="2263509" y="2993"/>
                  </a:lnTo>
                  <a:lnTo>
                    <a:pt x="2248662" y="0"/>
                  </a:lnTo>
                  <a:close/>
                </a:path>
                <a:path w="2287270" h="76200">
                  <a:moveTo>
                    <a:pt x="7492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0" y="44450"/>
                  </a:lnTo>
                  <a:lnTo>
                    <a:pt x="76200" y="38100"/>
                  </a:lnTo>
                  <a:lnTo>
                    <a:pt x="74920" y="31750"/>
                  </a:lnTo>
                  <a:close/>
                </a:path>
                <a:path w="2287270" h="76200">
                  <a:moveTo>
                    <a:pt x="2211841" y="31750"/>
                  </a:moveTo>
                  <a:lnTo>
                    <a:pt x="74920" y="31750"/>
                  </a:lnTo>
                  <a:lnTo>
                    <a:pt x="76200" y="38100"/>
                  </a:lnTo>
                  <a:lnTo>
                    <a:pt x="74920" y="44450"/>
                  </a:lnTo>
                  <a:lnTo>
                    <a:pt x="2211841" y="44450"/>
                  </a:lnTo>
                  <a:lnTo>
                    <a:pt x="2210562" y="38100"/>
                  </a:lnTo>
                  <a:lnTo>
                    <a:pt x="2211841" y="31750"/>
                  </a:lnTo>
                  <a:close/>
                </a:path>
                <a:path w="2287270" h="76200">
                  <a:moveTo>
                    <a:pt x="2285482" y="31750"/>
                  </a:moveTo>
                  <a:lnTo>
                    <a:pt x="2248662" y="31750"/>
                  </a:lnTo>
                  <a:lnTo>
                    <a:pt x="2248662" y="44450"/>
                  </a:lnTo>
                  <a:lnTo>
                    <a:pt x="2285482" y="44450"/>
                  </a:lnTo>
                  <a:lnTo>
                    <a:pt x="2286762" y="38100"/>
                  </a:lnTo>
                  <a:lnTo>
                    <a:pt x="2285482" y="3175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object 6"/>
            <p:cNvSpPr/>
            <p:nvPr/>
          </p:nvSpPr>
          <p:spPr>
            <a:xfrm>
              <a:off x="4890600" y="4337280"/>
              <a:ext cx="1143000" cy="74880"/>
            </a:xfrm>
            <a:custGeom>
              <a:avLst/>
              <a:gdLst/>
              <a:ahLst/>
              <a:rect l="l" t="t" r="r" b="b"/>
              <a:pathLst>
                <a:path w="114427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144270" h="76200">
                  <a:moveTo>
                    <a:pt x="1105789" y="0"/>
                  </a:moveTo>
                  <a:lnTo>
                    <a:pt x="1090941" y="2988"/>
                  </a:lnTo>
                  <a:lnTo>
                    <a:pt x="1078833" y="11144"/>
                  </a:lnTo>
                  <a:lnTo>
                    <a:pt x="1070677" y="23252"/>
                  </a:lnTo>
                  <a:lnTo>
                    <a:pt x="1067689" y="38100"/>
                  </a:lnTo>
                  <a:lnTo>
                    <a:pt x="1070677" y="52947"/>
                  </a:lnTo>
                  <a:lnTo>
                    <a:pt x="1078833" y="65055"/>
                  </a:lnTo>
                  <a:lnTo>
                    <a:pt x="1090941" y="73211"/>
                  </a:lnTo>
                  <a:lnTo>
                    <a:pt x="1105789" y="76200"/>
                  </a:lnTo>
                  <a:lnTo>
                    <a:pt x="1120636" y="73211"/>
                  </a:lnTo>
                  <a:lnTo>
                    <a:pt x="1132744" y="65055"/>
                  </a:lnTo>
                  <a:lnTo>
                    <a:pt x="1140900" y="52947"/>
                  </a:lnTo>
                  <a:lnTo>
                    <a:pt x="1142610" y="44450"/>
                  </a:lnTo>
                  <a:lnTo>
                    <a:pt x="1105789" y="44450"/>
                  </a:lnTo>
                  <a:lnTo>
                    <a:pt x="1105789" y="31750"/>
                  </a:lnTo>
                  <a:lnTo>
                    <a:pt x="1142610" y="31750"/>
                  </a:lnTo>
                  <a:lnTo>
                    <a:pt x="1140900" y="23252"/>
                  </a:lnTo>
                  <a:lnTo>
                    <a:pt x="1132744" y="11144"/>
                  </a:lnTo>
                  <a:lnTo>
                    <a:pt x="1120636" y="2988"/>
                  </a:lnTo>
                  <a:lnTo>
                    <a:pt x="1105789" y="0"/>
                  </a:lnTo>
                  <a:close/>
                </a:path>
                <a:path w="114427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144270" h="76200">
                  <a:moveTo>
                    <a:pt x="1068967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68967" y="44450"/>
                  </a:lnTo>
                  <a:lnTo>
                    <a:pt x="1067689" y="38100"/>
                  </a:lnTo>
                  <a:lnTo>
                    <a:pt x="1068967" y="31750"/>
                  </a:lnTo>
                  <a:close/>
                </a:path>
                <a:path w="1144270" h="76200">
                  <a:moveTo>
                    <a:pt x="1142610" y="31750"/>
                  </a:moveTo>
                  <a:lnTo>
                    <a:pt x="1105789" y="31750"/>
                  </a:lnTo>
                  <a:lnTo>
                    <a:pt x="1105789" y="44450"/>
                  </a:lnTo>
                  <a:lnTo>
                    <a:pt x="1142610" y="44450"/>
                  </a:lnTo>
                  <a:lnTo>
                    <a:pt x="1143889" y="38100"/>
                  </a:lnTo>
                  <a:lnTo>
                    <a:pt x="1142610" y="3175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object 7"/>
            <p:cNvSpPr/>
            <p:nvPr/>
          </p:nvSpPr>
          <p:spPr>
            <a:xfrm>
              <a:off x="4946760" y="2921400"/>
              <a:ext cx="1085760" cy="74880"/>
            </a:xfrm>
            <a:custGeom>
              <a:avLst/>
              <a:gdLst/>
              <a:ahLst/>
              <a:rect l="l" t="t" r="r" b="b"/>
              <a:pathLst>
                <a:path w="108712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087120" h="76200">
                  <a:moveTo>
                    <a:pt x="1049020" y="0"/>
                  </a:moveTo>
                  <a:lnTo>
                    <a:pt x="1034226" y="2988"/>
                  </a:lnTo>
                  <a:lnTo>
                    <a:pt x="1022111" y="11144"/>
                  </a:lnTo>
                  <a:lnTo>
                    <a:pt x="1013926" y="23252"/>
                  </a:lnTo>
                  <a:lnTo>
                    <a:pt x="1010920" y="38100"/>
                  </a:lnTo>
                  <a:lnTo>
                    <a:pt x="1013926" y="52947"/>
                  </a:lnTo>
                  <a:lnTo>
                    <a:pt x="1022111" y="65055"/>
                  </a:lnTo>
                  <a:lnTo>
                    <a:pt x="1034226" y="73211"/>
                  </a:lnTo>
                  <a:lnTo>
                    <a:pt x="1049020" y="76200"/>
                  </a:lnTo>
                  <a:lnTo>
                    <a:pt x="1063867" y="73211"/>
                  </a:lnTo>
                  <a:lnTo>
                    <a:pt x="1075975" y="65055"/>
                  </a:lnTo>
                  <a:lnTo>
                    <a:pt x="1084131" y="52947"/>
                  </a:lnTo>
                  <a:lnTo>
                    <a:pt x="1085841" y="44450"/>
                  </a:lnTo>
                  <a:lnTo>
                    <a:pt x="1049020" y="44450"/>
                  </a:lnTo>
                  <a:lnTo>
                    <a:pt x="1049020" y="31750"/>
                  </a:lnTo>
                  <a:lnTo>
                    <a:pt x="1085841" y="31750"/>
                  </a:lnTo>
                  <a:lnTo>
                    <a:pt x="1084131" y="23252"/>
                  </a:lnTo>
                  <a:lnTo>
                    <a:pt x="1075975" y="11144"/>
                  </a:lnTo>
                  <a:lnTo>
                    <a:pt x="1063867" y="2988"/>
                  </a:lnTo>
                  <a:lnTo>
                    <a:pt x="1049020" y="0"/>
                  </a:lnTo>
                  <a:close/>
                </a:path>
                <a:path w="108712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087120" h="76200">
                  <a:moveTo>
                    <a:pt x="101220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12205" y="44450"/>
                  </a:lnTo>
                  <a:lnTo>
                    <a:pt x="1010920" y="38100"/>
                  </a:lnTo>
                  <a:lnTo>
                    <a:pt x="1012205" y="31750"/>
                  </a:lnTo>
                  <a:close/>
                </a:path>
                <a:path w="1087120" h="76200">
                  <a:moveTo>
                    <a:pt x="1085841" y="31750"/>
                  </a:moveTo>
                  <a:lnTo>
                    <a:pt x="1049020" y="31750"/>
                  </a:lnTo>
                  <a:lnTo>
                    <a:pt x="1049020" y="44450"/>
                  </a:lnTo>
                  <a:lnTo>
                    <a:pt x="1085841" y="44450"/>
                  </a:lnTo>
                  <a:lnTo>
                    <a:pt x="1087120" y="38100"/>
                  </a:lnTo>
                  <a:lnTo>
                    <a:pt x="1085841" y="3175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object 8"/>
            <p:cNvSpPr/>
            <p:nvPr/>
          </p:nvSpPr>
          <p:spPr>
            <a:xfrm>
              <a:off x="1018080" y="2052720"/>
              <a:ext cx="3844080" cy="3684240"/>
            </a:xfrm>
            <a:custGeom>
              <a:avLst/>
              <a:gdLst/>
              <a:ahLst/>
              <a:rect l="l" t="t" r="r" b="b"/>
              <a:pathLst>
                <a:path w="3845560" h="3685540">
                  <a:moveTo>
                    <a:pt x="1922526" y="0"/>
                  </a:moveTo>
                  <a:lnTo>
                    <a:pt x="1872907" y="601"/>
                  </a:lnTo>
                  <a:lnTo>
                    <a:pt x="1823598" y="2397"/>
                  </a:lnTo>
                  <a:lnTo>
                    <a:pt x="1774613" y="5372"/>
                  </a:lnTo>
                  <a:lnTo>
                    <a:pt x="1725969" y="9512"/>
                  </a:lnTo>
                  <a:lnTo>
                    <a:pt x="1677678" y="14802"/>
                  </a:lnTo>
                  <a:lnTo>
                    <a:pt x="1629758" y="21228"/>
                  </a:lnTo>
                  <a:lnTo>
                    <a:pt x="1582223" y="28776"/>
                  </a:lnTo>
                  <a:lnTo>
                    <a:pt x="1535087" y="37431"/>
                  </a:lnTo>
                  <a:lnTo>
                    <a:pt x="1488367" y="47178"/>
                  </a:lnTo>
                  <a:lnTo>
                    <a:pt x="1442077" y="58003"/>
                  </a:lnTo>
                  <a:lnTo>
                    <a:pt x="1396232" y="69892"/>
                  </a:lnTo>
                  <a:lnTo>
                    <a:pt x="1350848" y="82830"/>
                  </a:lnTo>
                  <a:lnTo>
                    <a:pt x="1305939" y="96803"/>
                  </a:lnTo>
                  <a:lnTo>
                    <a:pt x="1261521" y="111796"/>
                  </a:lnTo>
                  <a:lnTo>
                    <a:pt x="1217609" y="127795"/>
                  </a:lnTo>
                  <a:lnTo>
                    <a:pt x="1174218" y="144785"/>
                  </a:lnTo>
                  <a:lnTo>
                    <a:pt x="1131362" y="162752"/>
                  </a:lnTo>
                  <a:lnTo>
                    <a:pt x="1089058" y="181682"/>
                  </a:lnTo>
                  <a:lnTo>
                    <a:pt x="1047320" y="201559"/>
                  </a:lnTo>
                  <a:lnTo>
                    <a:pt x="1006163" y="222370"/>
                  </a:lnTo>
                  <a:lnTo>
                    <a:pt x="965602" y="244099"/>
                  </a:lnTo>
                  <a:lnTo>
                    <a:pt x="925653" y="266733"/>
                  </a:lnTo>
                  <a:lnTo>
                    <a:pt x="886331" y="290257"/>
                  </a:lnTo>
                  <a:lnTo>
                    <a:pt x="847650" y="314657"/>
                  </a:lnTo>
                  <a:lnTo>
                    <a:pt x="809626" y="339918"/>
                  </a:lnTo>
                  <a:lnTo>
                    <a:pt x="772274" y="366025"/>
                  </a:lnTo>
                  <a:lnTo>
                    <a:pt x="735609" y="392965"/>
                  </a:lnTo>
                  <a:lnTo>
                    <a:pt x="699646" y="420722"/>
                  </a:lnTo>
                  <a:lnTo>
                    <a:pt x="664400" y="449282"/>
                  </a:lnTo>
                  <a:lnTo>
                    <a:pt x="629887" y="478632"/>
                  </a:lnTo>
                  <a:lnTo>
                    <a:pt x="596121" y="508755"/>
                  </a:lnTo>
                  <a:lnTo>
                    <a:pt x="563118" y="539638"/>
                  </a:lnTo>
                  <a:lnTo>
                    <a:pt x="530892" y="571267"/>
                  </a:lnTo>
                  <a:lnTo>
                    <a:pt x="499459" y="603627"/>
                  </a:lnTo>
                  <a:lnTo>
                    <a:pt x="468833" y="636702"/>
                  </a:lnTo>
                  <a:lnTo>
                    <a:pt x="439031" y="670480"/>
                  </a:lnTo>
                  <a:lnTo>
                    <a:pt x="410067" y="704946"/>
                  </a:lnTo>
                  <a:lnTo>
                    <a:pt x="381955" y="740084"/>
                  </a:lnTo>
                  <a:lnTo>
                    <a:pt x="354713" y="775881"/>
                  </a:lnTo>
                  <a:lnTo>
                    <a:pt x="328353" y="812322"/>
                  </a:lnTo>
                  <a:lnTo>
                    <a:pt x="302892" y="849393"/>
                  </a:lnTo>
                  <a:lnTo>
                    <a:pt x="278344" y="887078"/>
                  </a:lnTo>
                  <a:lnTo>
                    <a:pt x="254726" y="925365"/>
                  </a:lnTo>
                  <a:lnTo>
                    <a:pt x="232050" y="964237"/>
                  </a:lnTo>
                  <a:lnTo>
                    <a:pt x="210334" y="1003682"/>
                  </a:lnTo>
                  <a:lnTo>
                    <a:pt x="189592" y="1043684"/>
                  </a:lnTo>
                  <a:lnTo>
                    <a:pt x="169839" y="1084228"/>
                  </a:lnTo>
                  <a:lnTo>
                    <a:pt x="151090" y="1125301"/>
                  </a:lnTo>
                  <a:lnTo>
                    <a:pt x="133360" y="1166888"/>
                  </a:lnTo>
                  <a:lnTo>
                    <a:pt x="116665" y="1208974"/>
                  </a:lnTo>
                  <a:lnTo>
                    <a:pt x="101019" y="1251545"/>
                  </a:lnTo>
                  <a:lnTo>
                    <a:pt x="86438" y="1294586"/>
                  </a:lnTo>
                  <a:lnTo>
                    <a:pt x="72936" y="1338084"/>
                  </a:lnTo>
                  <a:lnTo>
                    <a:pt x="60530" y="1382023"/>
                  </a:lnTo>
                  <a:lnTo>
                    <a:pt x="49233" y="1426389"/>
                  </a:lnTo>
                  <a:lnTo>
                    <a:pt x="39061" y="1471168"/>
                  </a:lnTo>
                  <a:lnTo>
                    <a:pt x="30029" y="1516345"/>
                  </a:lnTo>
                  <a:lnTo>
                    <a:pt x="22153" y="1561905"/>
                  </a:lnTo>
                  <a:lnTo>
                    <a:pt x="15447" y="1607835"/>
                  </a:lnTo>
                  <a:lnTo>
                    <a:pt x="9926" y="1654119"/>
                  </a:lnTo>
                  <a:lnTo>
                    <a:pt x="5606" y="1700744"/>
                  </a:lnTo>
                  <a:lnTo>
                    <a:pt x="2501" y="1747695"/>
                  </a:lnTo>
                  <a:lnTo>
                    <a:pt x="627" y="1794957"/>
                  </a:lnTo>
                  <a:lnTo>
                    <a:pt x="0" y="1842516"/>
                  </a:lnTo>
                  <a:lnTo>
                    <a:pt x="627" y="1890074"/>
                  </a:lnTo>
                  <a:lnTo>
                    <a:pt x="2501" y="1937336"/>
                  </a:lnTo>
                  <a:lnTo>
                    <a:pt x="5606" y="1984287"/>
                  </a:lnTo>
                  <a:lnTo>
                    <a:pt x="9926" y="2030912"/>
                  </a:lnTo>
                  <a:lnTo>
                    <a:pt x="15447" y="2077196"/>
                  </a:lnTo>
                  <a:lnTo>
                    <a:pt x="22153" y="2123126"/>
                  </a:lnTo>
                  <a:lnTo>
                    <a:pt x="30029" y="2168686"/>
                  </a:lnTo>
                  <a:lnTo>
                    <a:pt x="39061" y="2213863"/>
                  </a:lnTo>
                  <a:lnTo>
                    <a:pt x="49233" y="2258642"/>
                  </a:lnTo>
                  <a:lnTo>
                    <a:pt x="60530" y="2303008"/>
                  </a:lnTo>
                  <a:lnTo>
                    <a:pt x="72936" y="2346947"/>
                  </a:lnTo>
                  <a:lnTo>
                    <a:pt x="86438" y="2390445"/>
                  </a:lnTo>
                  <a:lnTo>
                    <a:pt x="101019" y="2433486"/>
                  </a:lnTo>
                  <a:lnTo>
                    <a:pt x="116665" y="2476057"/>
                  </a:lnTo>
                  <a:lnTo>
                    <a:pt x="133360" y="2518143"/>
                  </a:lnTo>
                  <a:lnTo>
                    <a:pt x="151090" y="2559730"/>
                  </a:lnTo>
                  <a:lnTo>
                    <a:pt x="169839" y="2600803"/>
                  </a:lnTo>
                  <a:lnTo>
                    <a:pt x="189592" y="2641347"/>
                  </a:lnTo>
                  <a:lnTo>
                    <a:pt x="210334" y="2681349"/>
                  </a:lnTo>
                  <a:lnTo>
                    <a:pt x="232050" y="2720794"/>
                  </a:lnTo>
                  <a:lnTo>
                    <a:pt x="254726" y="2759666"/>
                  </a:lnTo>
                  <a:lnTo>
                    <a:pt x="278344" y="2797953"/>
                  </a:lnTo>
                  <a:lnTo>
                    <a:pt x="302892" y="2835638"/>
                  </a:lnTo>
                  <a:lnTo>
                    <a:pt x="328353" y="2872709"/>
                  </a:lnTo>
                  <a:lnTo>
                    <a:pt x="354713" y="2909150"/>
                  </a:lnTo>
                  <a:lnTo>
                    <a:pt x="381955" y="2944947"/>
                  </a:lnTo>
                  <a:lnTo>
                    <a:pt x="410067" y="2980085"/>
                  </a:lnTo>
                  <a:lnTo>
                    <a:pt x="439031" y="3014551"/>
                  </a:lnTo>
                  <a:lnTo>
                    <a:pt x="468833" y="3048329"/>
                  </a:lnTo>
                  <a:lnTo>
                    <a:pt x="499459" y="3081404"/>
                  </a:lnTo>
                  <a:lnTo>
                    <a:pt x="530892" y="3113764"/>
                  </a:lnTo>
                  <a:lnTo>
                    <a:pt x="563117" y="3145393"/>
                  </a:lnTo>
                  <a:lnTo>
                    <a:pt x="596121" y="3176276"/>
                  </a:lnTo>
                  <a:lnTo>
                    <a:pt x="629887" y="3206399"/>
                  </a:lnTo>
                  <a:lnTo>
                    <a:pt x="664400" y="3235749"/>
                  </a:lnTo>
                  <a:lnTo>
                    <a:pt x="699646" y="3264309"/>
                  </a:lnTo>
                  <a:lnTo>
                    <a:pt x="735609" y="3292066"/>
                  </a:lnTo>
                  <a:lnTo>
                    <a:pt x="772274" y="3319006"/>
                  </a:lnTo>
                  <a:lnTo>
                    <a:pt x="809626" y="3345113"/>
                  </a:lnTo>
                  <a:lnTo>
                    <a:pt x="847650" y="3370374"/>
                  </a:lnTo>
                  <a:lnTo>
                    <a:pt x="886331" y="3394774"/>
                  </a:lnTo>
                  <a:lnTo>
                    <a:pt x="925653" y="3418298"/>
                  </a:lnTo>
                  <a:lnTo>
                    <a:pt x="965602" y="3440932"/>
                  </a:lnTo>
                  <a:lnTo>
                    <a:pt x="1006163" y="3462661"/>
                  </a:lnTo>
                  <a:lnTo>
                    <a:pt x="1047320" y="3483472"/>
                  </a:lnTo>
                  <a:lnTo>
                    <a:pt x="1089058" y="3503349"/>
                  </a:lnTo>
                  <a:lnTo>
                    <a:pt x="1131362" y="3522279"/>
                  </a:lnTo>
                  <a:lnTo>
                    <a:pt x="1174218" y="3540246"/>
                  </a:lnTo>
                  <a:lnTo>
                    <a:pt x="1217609" y="3557236"/>
                  </a:lnTo>
                  <a:lnTo>
                    <a:pt x="1261521" y="3573235"/>
                  </a:lnTo>
                  <a:lnTo>
                    <a:pt x="1305939" y="3588228"/>
                  </a:lnTo>
                  <a:lnTo>
                    <a:pt x="1350848" y="3602201"/>
                  </a:lnTo>
                  <a:lnTo>
                    <a:pt x="1396232" y="3615139"/>
                  </a:lnTo>
                  <a:lnTo>
                    <a:pt x="1442077" y="3627028"/>
                  </a:lnTo>
                  <a:lnTo>
                    <a:pt x="1488367" y="3637853"/>
                  </a:lnTo>
                  <a:lnTo>
                    <a:pt x="1535087" y="3647600"/>
                  </a:lnTo>
                  <a:lnTo>
                    <a:pt x="1582223" y="3656255"/>
                  </a:lnTo>
                  <a:lnTo>
                    <a:pt x="1629758" y="3663803"/>
                  </a:lnTo>
                  <a:lnTo>
                    <a:pt x="1677678" y="3670229"/>
                  </a:lnTo>
                  <a:lnTo>
                    <a:pt x="1725969" y="3675519"/>
                  </a:lnTo>
                  <a:lnTo>
                    <a:pt x="1774613" y="3679659"/>
                  </a:lnTo>
                  <a:lnTo>
                    <a:pt x="1823598" y="3682634"/>
                  </a:lnTo>
                  <a:lnTo>
                    <a:pt x="1872907" y="3684430"/>
                  </a:lnTo>
                  <a:lnTo>
                    <a:pt x="1922526" y="3685032"/>
                  </a:lnTo>
                  <a:lnTo>
                    <a:pt x="1972144" y="3684430"/>
                  </a:lnTo>
                  <a:lnTo>
                    <a:pt x="2021453" y="3682634"/>
                  </a:lnTo>
                  <a:lnTo>
                    <a:pt x="2070438" y="3679659"/>
                  </a:lnTo>
                  <a:lnTo>
                    <a:pt x="2119082" y="3675519"/>
                  </a:lnTo>
                  <a:lnTo>
                    <a:pt x="2167373" y="3670229"/>
                  </a:lnTo>
                  <a:lnTo>
                    <a:pt x="2215293" y="3663803"/>
                  </a:lnTo>
                  <a:lnTo>
                    <a:pt x="2262828" y="3656255"/>
                  </a:lnTo>
                  <a:lnTo>
                    <a:pt x="2309964" y="3647600"/>
                  </a:lnTo>
                  <a:lnTo>
                    <a:pt x="2356684" y="3637853"/>
                  </a:lnTo>
                  <a:lnTo>
                    <a:pt x="2402974" y="3627028"/>
                  </a:lnTo>
                  <a:lnTo>
                    <a:pt x="2448819" y="3615139"/>
                  </a:lnTo>
                  <a:lnTo>
                    <a:pt x="2494203" y="3602201"/>
                  </a:lnTo>
                  <a:lnTo>
                    <a:pt x="2539112" y="3588228"/>
                  </a:lnTo>
                  <a:lnTo>
                    <a:pt x="2583530" y="3573235"/>
                  </a:lnTo>
                  <a:lnTo>
                    <a:pt x="2627442" y="3557236"/>
                  </a:lnTo>
                  <a:lnTo>
                    <a:pt x="2670833" y="3540246"/>
                  </a:lnTo>
                  <a:lnTo>
                    <a:pt x="2713689" y="3522279"/>
                  </a:lnTo>
                  <a:lnTo>
                    <a:pt x="2755993" y="3503349"/>
                  </a:lnTo>
                  <a:lnTo>
                    <a:pt x="2797731" y="3483472"/>
                  </a:lnTo>
                  <a:lnTo>
                    <a:pt x="2838888" y="3462661"/>
                  </a:lnTo>
                  <a:lnTo>
                    <a:pt x="2879449" y="3440932"/>
                  </a:lnTo>
                  <a:lnTo>
                    <a:pt x="2919398" y="3418298"/>
                  </a:lnTo>
                  <a:lnTo>
                    <a:pt x="2958720" y="3394774"/>
                  </a:lnTo>
                  <a:lnTo>
                    <a:pt x="2997401" y="3370374"/>
                  </a:lnTo>
                  <a:lnTo>
                    <a:pt x="3035425" y="3345113"/>
                  </a:lnTo>
                  <a:lnTo>
                    <a:pt x="3072777" y="3319006"/>
                  </a:lnTo>
                  <a:lnTo>
                    <a:pt x="3109442" y="3292066"/>
                  </a:lnTo>
                  <a:lnTo>
                    <a:pt x="3145405" y="3264309"/>
                  </a:lnTo>
                  <a:lnTo>
                    <a:pt x="3180651" y="3235749"/>
                  </a:lnTo>
                  <a:lnTo>
                    <a:pt x="3215164" y="3206399"/>
                  </a:lnTo>
                  <a:lnTo>
                    <a:pt x="3248930" y="3176276"/>
                  </a:lnTo>
                  <a:lnTo>
                    <a:pt x="3281934" y="3145393"/>
                  </a:lnTo>
                  <a:lnTo>
                    <a:pt x="3314159" y="3113764"/>
                  </a:lnTo>
                  <a:lnTo>
                    <a:pt x="3345592" y="3081404"/>
                  </a:lnTo>
                  <a:lnTo>
                    <a:pt x="3376218" y="3048329"/>
                  </a:lnTo>
                  <a:lnTo>
                    <a:pt x="3406020" y="3014551"/>
                  </a:lnTo>
                  <a:lnTo>
                    <a:pt x="3434984" y="2980085"/>
                  </a:lnTo>
                  <a:lnTo>
                    <a:pt x="3463096" y="2944947"/>
                  </a:lnTo>
                  <a:lnTo>
                    <a:pt x="3490338" y="2909150"/>
                  </a:lnTo>
                  <a:lnTo>
                    <a:pt x="3516698" y="2872709"/>
                  </a:lnTo>
                  <a:lnTo>
                    <a:pt x="3542159" y="2835638"/>
                  </a:lnTo>
                  <a:lnTo>
                    <a:pt x="3566707" y="2797953"/>
                  </a:lnTo>
                  <a:lnTo>
                    <a:pt x="3590325" y="2759666"/>
                  </a:lnTo>
                  <a:lnTo>
                    <a:pt x="3613001" y="2720794"/>
                  </a:lnTo>
                  <a:lnTo>
                    <a:pt x="3634717" y="2681349"/>
                  </a:lnTo>
                  <a:lnTo>
                    <a:pt x="3655459" y="2641347"/>
                  </a:lnTo>
                  <a:lnTo>
                    <a:pt x="3675212" y="2600803"/>
                  </a:lnTo>
                  <a:lnTo>
                    <a:pt x="3693961" y="2559730"/>
                  </a:lnTo>
                  <a:lnTo>
                    <a:pt x="3711691" y="2518143"/>
                  </a:lnTo>
                  <a:lnTo>
                    <a:pt x="3728386" y="2476057"/>
                  </a:lnTo>
                  <a:lnTo>
                    <a:pt x="3744032" y="2433486"/>
                  </a:lnTo>
                  <a:lnTo>
                    <a:pt x="3758613" y="2390445"/>
                  </a:lnTo>
                  <a:lnTo>
                    <a:pt x="3772115" y="2346947"/>
                  </a:lnTo>
                  <a:lnTo>
                    <a:pt x="3784521" y="2303008"/>
                  </a:lnTo>
                  <a:lnTo>
                    <a:pt x="3795818" y="2258642"/>
                  </a:lnTo>
                  <a:lnTo>
                    <a:pt x="3805990" y="2213863"/>
                  </a:lnTo>
                  <a:lnTo>
                    <a:pt x="3815022" y="2168686"/>
                  </a:lnTo>
                  <a:lnTo>
                    <a:pt x="3822898" y="2123126"/>
                  </a:lnTo>
                  <a:lnTo>
                    <a:pt x="3829604" y="2077196"/>
                  </a:lnTo>
                  <a:lnTo>
                    <a:pt x="3835125" y="2030912"/>
                  </a:lnTo>
                  <a:lnTo>
                    <a:pt x="3839445" y="1984287"/>
                  </a:lnTo>
                  <a:lnTo>
                    <a:pt x="3842550" y="1937336"/>
                  </a:lnTo>
                  <a:lnTo>
                    <a:pt x="3844424" y="1890074"/>
                  </a:lnTo>
                  <a:lnTo>
                    <a:pt x="3845052" y="1842516"/>
                  </a:lnTo>
                  <a:lnTo>
                    <a:pt x="3844424" y="1794957"/>
                  </a:lnTo>
                  <a:lnTo>
                    <a:pt x="3842550" y="1747695"/>
                  </a:lnTo>
                  <a:lnTo>
                    <a:pt x="3839445" y="1700744"/>
                  </a:lnTo>
                  <a:lnTo>
                    <a:pt x="3835125" y="1654119"/>
                  </a:lnTo>
                  <a:lnTo>
                    <a:pt x="3829604" y="1607835"/>
                  </a:lnTo>
                  <a:lnTo>
                    <a:pt x="3822898" y="1561905"/>
                  </a:lnTo>
                  <a:lnTo>
                    <a:pt x="3815022" y="1516345"/>
                  </a:lnTo>
                  <a:lnTo>
                    <a:pt x="3805990" y="1471168"/>
                  </a:lnTo>
                  <a:lnTo>
                    <a:pt x="3795818" y="1426389"/>
                  </a:lnTo>
                  <a:lnTo>
                    <a:pt x="3784521" y="1382023"/>
                  </a:lnTo>
                  <a:lnTo>
                    <a:pt x="3772115" y="1338084"/>
                  </a:lnTo>
                  <a:lnTo>
                    <a:pt x="3758613" y="1294586"/>
                  </a:lnTo>
                  <a:lnTo>
                    <a:pt x="3744032" y="1251545"/>
                  </a:lnTo>
                  <a:lnTo>
                    <a:pt x="3728386" y="1208974"/>
                  </a:lnTo>
                  <a:lnTo>
                    <a:pt x="3711691" y="1166888"/>
                  </a:lnTo>
                  <a:lnTo>
                    <a:pt x="3693961" y="1125301"/>
                  </a:lnTo>
                  <a:lnTo>
                    <a:pt x="3675212" y="1084228"/>
                  </a:lnTo>
                  <a:lnTo>
                    <a:pt x="3655459" y="1043684"/>
                  </a:lnTo>
                  <a:lnTo>
                    <a:pt x="3634717" y="1003682"/>
                  </a:lnTo>
                  <a:lnTo>
                    <a:pt x="3613001" y="964237"/>
                  </a:lnTo>
                  <a:lnTo>
                    <a:pt x="3590325" y="925365"/>
                  </a:lnTo>
                  <a:lnTo>
                    <a:pt x="3566707" y="887078"/>
                  </a:lnTo>
                  <a:lnTo>
                    <a:pt x="3542159" y="849393"/>
                  </a:lnTo>
                  <a:lnTo>
                    <a:pt x="3516698" y="812322"/>
                  </a:lnTo>
                  <a:lnTo>
                    <a:pt x="3490338" y="775881"/>
                  </a:lnTo>
                  <a:lnTo>
                    <a:pt x="3463096" y="740084"/>
                  </a:lnTo>
                  <a:lnTo>
                    <a:pt x="3434984" y="704946"/>
                  </a:lnTo>
                  <a:lnTo>
                    <a:pt x="3406020" y="670480"/>
                  </a:lnTo>
                  <a:lnTo>
                    <a:pt x="3376218" y="636702"/>
                  </a:lnTo>
                  <a:lnTo>
                    <a:pt x="3345592" y="603627"/>
                  </a:lnTo>
                  <a:lnTo>
                    <a:pt x="3314159" y="571267"/>
                  </a:lnTo>
                  <a:lnTo>
                    <a:pt x="3281933" y="539638"/>
                  </a:lnTo>
                  <a:lnTo>
                    <a:pt x="3248930" y="508755"/>
                  </a:lnTo>
                  <a:lnTo>
                    <a:pt x="3215164" y="478632"/>
                  </a:lnTo>
                  <a:lnTo>
                    <a:pt x="3180651" y="449282"/>
                  </a:lnTo>
                  <a:lnTo>
                    <a:pt x="3145405" y="420722"/>
                  </a:lnTo>
                  <a:lnTo>
                    <a:pt x="3109442" y="392965"/>
                  </a:lnTo>
                  <a:lnTo>
                    <a:pt x="3072777" y="366025"/>
                  </a:lnTo>
                  <a:lnTo>
                    <a:pt x="3035425" y="339918"/>
                  </a:lnTo>
                  <a:lnTo>
                    <a:pt x="2997401" y="314657"/>
                  </a:lnTo>
                  <a:lnTo>
                    <a:pt x="2958720" y="290257"/>
                  </a:lnTo>
                  <a:lnTo>
                    <a:pt x="2919398" y="266733"/>
                  </a:lnTo>
                  <a:lnTo>
                    <a:pt x="2879449" y="244099"/>
                  </a:lnTo>
                  <a:lnTo>
                    <a:pt x="2838888" y="222370"/>
                  </a:lnTo>
                  <a:lnTo>
                    <a:pt x="2797731" y="201559"/>
                  </a:lnTo>
                  <a:lnTo>
                    <a:pt x="2755993" y="181682"/>
                  </a:lnTo>
                  <a:lnTo>
                    <a:pt x="2713689" y="162752"/>
                  </a:lnTo>
                  <a:lnTo>
                    <a:pt x="2670833" y="144785"/>
                  </a:lnTo>
                  <a:lnTo>
                    <a:pt x="2627442" y="127795"/>
                  </a:lnTo>
                  <a:lnTo>
                    <a:pt x="2583530" y="111796"/>
                  </a:lnTo>
                  <a:lnTo>
                    <a:pt x="2539112" y="96803"/>
                  </a:lnTo>
                  <a:lnTo>
                    <a:pt x="2494203" y="82830"/>
                  </a:lnTo>
                  <a:lnTo>
                    <a:pt x="2448819" y="69892"/>
                  </a:lnTo>
                  <a:lnTo>
                    <a:pt x="2402974" y="58003"/>
                  </a:lnTo>
                  <a:lnTo>
                    <a:pt x="2356684" y="47178"/>
                  </a:lnTo>
                  <a:lnTo>
                    <a:pt x="2309964" y="37431"/>
                  </a:lnTo>
                  <a:lnTo>
                    <a:pt x="2262828" y="28776"/>
                  </a:lnTo>
                  <a:lnTo>
                    <a:pt x="2215293" y="21228"/>
                  </a:lnTo>
                  <a:lnTo>
                    <a:pt x="2167373" y="14802"/>
                  </a:lnTo>
                  <a:lnTo>
                    <a:pt x="2119082" y="9512"/>
                  </a:lnTo>
                  <a:lnTo>
                    <a:pt x="2070438" y="5372"/>
                  </a:lnTo>
                  <a:lnTo>
                    <a:pt x="2021453" y="2397"/>
                  </a:lnTo>
                  <a:lnTo>
                    <a:pt x="1972144" y="601"/>
                  </a:lnTo>
                  <a:lnTo>
                    <a:pt x="1922526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2" name="object 9" descr=""/>
            <p:cNvPicPr/>
            <p:nvPr/>
          </p:nvPicPr>
          <p:blipFill>
            <a:blip r:embed="rId1"/>
            <a:stretch/>
          </p:blipFill>
          <p:spPr>
            <a:xfrm>
              <a:off x="2857680" y="4564440"/>
              <a:ext cx="1546920" cy="1566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3" name="object 10"/>
            <p:cNvSpPr/>
            <p:nvPr/>
          </p:nvSpPr>
          <p:spPr>
            <a:xfrm>
              <a:off x="2897280" y="4578120"/>
              <a:ext cx="1472400" cy="1492560"/>
            </a:xfrm>
            <a:custGeom>
              <a:avLst/>
              <a:gdLst/>
              <a:ahLst/>
              <a:rect l="l" t="t" r="r" b="b"/>
              <a:pathLst>
                <a:path w="1473835" h="1494154">
                  <a:moveTo>
                    <a:pt x="499110" y="0"/>
                  </a:moveTo>
                  <a:lnTo>
                    <a:pt x="0" y="127507"/>
                  </a:lnTo>
                  <a:lnTo>
                    <a:pt x="4699" y="1493697"/>
                  </a:lnTo>
                  <a:lnTo>
                    <a:pt x="143309" y="1492060"/>
                  </a:lnTo>
                  <a:lnTo>
                    <a:pt x="496744" y="1446444"/>
                  </a:lnTo>
                  <a:lnTo>
                    <a:pt x="971409" y="1295790"/>
                  </a:lnTo>
                  <a:lnTo>
                    <a:pt x="1473708" y="979042"/>
                  </a:lnTo>
                  <a:lnTo>
                    <a:pt x="1297813" y="437133"/>
                  </a:lnTo>
                  <a:lnTo>
                    <a:pt x="831976" y="91058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4" name="object 11" descr=""/>
            <p:cNvPicPr/>
            <p:nvPr/>
          </p:nvPicPr>
          <p:blipFill>
            <a:blip r:embed="rId2"/>
            <a:stretch/>
          </p:blipFill>
          <p:spPr>
            <a:xfrm>
              <a:off x="3357360" y="3890880"/>
              <a:ext cx="1963080" cy="184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5" name="object 12"/>
            <p:cNvSpPr/>
            <p:nvPr/>
          </p:nvSpPr>
          <p:spPr>
            <a:xfrm>
              <a:off x="3396960" y="3904560"/>
              <a:ext cx="1888200" cy="1772640"/>
            </a:xfrm>
            <a:custGeom>
              <a:avLst/>
              <a:gdLst/>
              <a:ahLst/>
              <a:rect l="l" t="t" r="r" b="b"/>
              <a:pathLst>
                <a:path w="1889760" h="1774189">
                  <a:moveTo>
                    <a:pt x="1889759" y="0"/>
                  </a:moveTo>
                  <a:lnTo>
                    <a:pt x="379856" y="127381"/>
                  </a:lnTo>
                  <a:lnTo>
                    <a:pt x="0" y="673226"/>
                  </a:lnTo>
                  <a:lnTo>
                    <a:pt x="1096771" y="1773936"/>
                  </a:lnTo>
                  <a:lnTo>
                    <a:pt x="1533691" y="1247306"/>
                  </a:lnTo>
                  <a:lnTo>
                    <a:pt x="1768062" y="709580"/>
                  </a:lnTo>
                  <a:lnTo>
                    <a:pt x="1862653" y="291250"/>
                  </a:lnTo>
                  <a:lnTo>
                    <a:pt x="1880234" y="122809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6" name="object 13" descr=""/>
            <p:cNvPicPr/>
            <p:nvPr/>
          </p:nvPicPr>
          <p:blipFill>
            <a:blip r:embed="rId3"/>
            <a:stretch/>
          </p:blipFill>
          <p:spPr>
            <a:xfrm>
              <a:off x="3474720" y="2151720"/>
              <a:ext cx="1989000" cy="1940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7" name="object 14"/>
            <p:cNvSpPr/>
            <p:nvPr/>
          </p:nvSpPr>
          <p:spPr>
            <a:xfrm>
              <a:off x="3514320" y="2165760"/>
              <a:ext cx="1914480" cy="1865520"/>
            </a:xfrm>
            <a:custGeom>
              <a:avLst/>
              <a:gdLst/>
              <a:ahLst/>
              <a:rect l="l" t="t" r="r" b="b"/>
              <a:pathLst>
                <a:path w="1915795" h="1866900">
                  <a:moveTo>
                    <a:pt x="1055242" y="0"/>
                  </a:moveTo>
                  <a:lnTo>
                    <a:pt x="0" y="1165733"/>
                  </a:lnTo>
                  <a:lnTo>
                    <a:pt x="261365" y="1866900"/>
                  </a:lnTo>
                  <a:lnTo>
                    <a:pt x="1915540" y="1862328"/>
                  </a:lnTo>
                  <a:lnTo>
                    <a:pt x="1799433" y="1118600"/>
                  </a:lnTo>
                  <a:lnTo>
                    <a:pt x="1539414" y="556704"/>
                  </a:lnTo>
                  <a:lnTo>
                    <a:pt x="1278514" y="201406"/>
                  </a:lnTo>
                  <a:lnTo>
                    <a:pt x="1159764" y="77470"/>
                  </a:lnTo>
                  <a:lnTo>
                    <a:pt x="1055242" y="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8" name="object 15" descr=""/>
            <p:cNvPicPr/>
            <p:nvPr/>
          </p:nvPicPr>
          <p:blipFill>
            <a:blip r:embed="rId4"/>
            <a:stretch/>
          </p:blipFill>
          <p:spPr>
            <a:xfrm>
              <a:off x="2677680" y="1373040"/>
              <a:ext cx="2115360" cy="2031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" name="object 16"/>
            <p:cNvSpPr/>
            <p:nvPr/>
          </p:nvSpPr>
          <p:spPr>
            <a:xfrm>
              <a:off x="2717280" y="1388160"/>
              <a:ext cx="2040840" cy="1955520"/>
            </a:xfrm>
            <a:custGeom>
              <a:avLst/>
              <a:gdLst/>
              <a:ahLst/>
              <a:rect l="l" t="t" r="r" b="b"/>
              <a:pathLst>
                <a:path w="2042160" h="1957070">
                  <a:moveTo>
                    <a:pt x="0" y="0"/>
                  </a:moveTo>
                  <a:lnTo>
                    <a:pt x="33274" y="1715770"/>
                  </a:lnTo>
                  <a:lnTo>
                    <a:pt x="840612" y="1956942"/>
                  </a:lnTo>
                  <a:lnTo>
                    <a:pt x="2042159" y="769112"/>
                  </a:lnTo>
                  <a:lnTo>
                    <a:pt x="1898058" y="645098"/>
                  </a:lnTo>
                  <a:lnTo>
                    <a:pt x="1487709" y="374316"/>
                  </a:lnTo>
                  <a:lnTo>
                    <a:pt x="844045" y="108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0" name="object 17" descr=""/>
            <p:cNvPicPr/>
            <p:nvPr/>
          </p:nvPicPr>
          <p:blipFill>
            <a:blip r:embed="rId5"/>
            <a:stretch/>
          </p:blipFill>
          <p:spPr>
            <a:xfrm>
              <a:off x="1894320" y="2917080"/>
              <a:ext cx="2086560" cy="2002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1" name="object 18"/>
            <p:cNvSpPr/>
            <p:nvPr/>
          </p:nvSpPr>
          <p:spPr>
            <a:xfrm>
              <a:off x="1933920" y="2930760"/>
              <a:ext cx="2012040" cy="1928160"/>
            </a:xfrm>
            <a:custGeom>
              <a:avLst/>
              <a:gdLst/>
              <a:ahLst/>
              <a:rect l="l" t="t" r="r" b="b"/>
              <a:pathLst>
                <a:path w="2013585" h="1929764">
                  <a:moveTo>
                    <a:pt x="1006601" y="0"/>
                  </a:moveTo>
                  <a:lnTo>
                    <a:pt x="957835" y="1112"/>
                  </a:lnTo>
                  <a:lnTo>
                    <a:pt x="909667" y="4416"/>
                  </a:lnTo>
                  <a:lnTo>
                    <a:pt x="862151" y="9860"/>
                  </a:lnTo>
                  <a:lnTo>
                    <a:pt x="815338" y="17395"/>
                  </a:lnTo>
                  <a:lnTo>
                    <a:pt x="769282" y="26969"/>
                  </a:lnTo>
                  <a:lnTo>
                    <a:pt x="724036" y="38533"/>
                  </a:lnTo>
                  <a:lnTo>
                    <a:pt x="679652" y="52035"/>
                  </a:lnTo>
                  <a:lnTo>
                    <a:pt x="636183" y="67425"/>
                  </a:lnTo>
                  <a:lnTo>
                    <a:pt x="593682" y="84653"/>
                  </a:lnTo>
                  <a:lnTo>
                    <a:pt x="552202" y="103667"/>
                  </a:lnTo>
                  <a:lnTo>
                    <a:pt x="511795" y="124418"/>
                  </a:lnTo>
                  <a:lnTo>
                    <a:pt x="472514" y="146855"/>
                  </a:lnTo>
                  <a:lnTo>
                    <a:pt x="434411" y="170928"/>
                  </a:lnTo>
                  <a:lnTo>
                    <a:pt x="397541" y="196584"/>
                  </a:lnTo>
                  <a:lnTo>
                    <a:pt x="361954" y="223776"/>
                  </a:lnTo>
                  <a:lnTo>
                    <a:pt x="327705" y="252451"/>
                  </a:lnTo>
                  <a:lnTo>
                    <a:pt x="294846" y="282559"/>
                  </a:lnTo>
                  <a:lnTo>
                    <a:pt x="263429" y="314049"/>
                  </a:lnTo>
                  <a:lnTo>
                    <a:pt x="233508" y="346872"/>
                  </a:lnTo>
                  <a:lnTo>
                    <a:pt x="205134" y="380976"/>
                  </a:lnTo>
                  <a:lnTo>
                    <a:pt x="178362" y="416311"/>
                  </a:lnTo>
                  <a:lnTo>
                    <a:pt x="153243" y="452827"/>
                  </a:lnTo>
                  <a:lnTo>
                    <a:pt x="129830" y="490473"/>
                  </a:lnTo>
                  <a:lnTo>
                    <a:pt x="108177" y="529198"/>
                  </a:lnTo>
                  <a:lnTo>
                    <a:pt x="88335" y="568951"/>
                  </a:lnTo>
                  <a:lnTo>
                    <a:pt x="70358" y="609683"/>
                  </a:lnTo>
                  <a:lnTo>
                    <a:pt x="54299" y="651343"/>
                  </a:lnTo>
                  <a:lnTo>
                    <a:pt x="40209" y="693880"/>
                  </a:lnTo>
                  <a:lnTo>
                    <a:pt x="28143" y="737243"/>
                  </a:lnTo>
                  <a:lnTo>
                    <a:pt x="18152" y="781383"/>
                  </a:lnTo>
                  <a:lnTo>
                    <a:pt x="10289" y="826248"/>
                  </a:lnTo>
                  <a:lnTo>
                    <a:pt x="4608" y="871788"/>
                  </a:lnTo>
                  <a:lnTo>
                    <a:pt x="1160" y="917953"/>
                  </a:lnTo>
                  <a:lnTo>
                    <a:pt x="0" y="964692"/>
                  </a:lnTo>
                  <a:lnTo>
                    <a:pt x="1160" y="1011430"/>
                  </a:lnTo>
                  <a:lnTo>
                    <a:pt x="4608" y="1057595"/>
                  </a:lnTo>
                  <a:lnTo>
                    <a:pt x="10289" y="1103135"/>
                  </a:lnTo>
                  <a:lnTo>
                    <a:pt x="18152" y="1148000"/>
                  </a:lnTo>
                  <a:lnTo>
                    <a:pt x="28143" y="1192140"/>
                  </a:lnTo>
                  <a:lnTo>
                    <a:pt x="40209" y="1235503"/>
                  </a:lnTo>
                  <a:lnTo>
                    <a:pt x="54299" y="1278040"/>
                  </a:lnTo>
                  <a:lnTo>
                    <a:pt x="70358" y="1319700"/>
                  </a:lnTo>
                  <a:lnTo>
                    <a:pt x="88335" y="1360432"/>
                  </a:lnTo>
                  <a:lnTo>
                    <a:pt x="108177" y="1400185"/>
                  </a:lnTo>
                  <a:lnTo>
                    <a:pt x="129830" y="1438910"/>
                  </a:lnTo>
                  <a:lnTo>
                    <a:pt x="153243" y="1476556"/>
                  </a:lnTo>
                  <a:lnTo>
                    <a:pt x="178362" y="1513072"/>
                  </a:lnTo>
                  <a:lnTo>
                    <a:pt x="205134" y="1548407"/>
                  </a:lnTo>
                  <a:lnTo>
                    <a:pt x="233508" y="1582511"/>
                  </a:lnTo>
                  <a:lnTo>
                    <a:pt x="263429" y="1615334"/>
                  </a:lnTo>
                  <a:lnTo>
                    <a:pt x="294846" y="1646824"/>
                  </a:lnTo>
                  <a:lnTo>
                    <a:pt x="327705" y="1676932"/>
                  </a:lnTo>
                  <a:lnTo>
                    <a:pt x="361954" y="1705607"/>
                  </a:lnTo>
                  <a:lnTo>
                    <a:pt x="397541" y="1732799"/>
                  </a:lnTo>
                  <a:lnTo>
                    <a:pt x="434411" y="1758455"/>
                  </a:lnTo>
                  <a:lnTo>
                    <a:pt x="472514" y="1782528"/>
                  </a:lnTo>
                  <a:lnTo>
                    <a:pt x="511795" y="1804965"/>
                  </a:lnTo>
                  <a:lnTo>
                    <a:pt x="552202" y="1825716"/>
                  </a:lnTo>
                  <a:lnTo>
                    <a:pt x="593682" y="1844730"/>
                  </a:lnTo>
                  <a:lnTo>
                    <a:pt x="636183" y="1861958"/>
                  </a:lnTo>
                  <a:lnTo>
                    <a:pt x="679652" y="1877348"/>
                  </a:lnTo>
                  <a:lnTo>
                    <a:pt x="724036" y="1890850"/>
                  </a:lnTo>
                  <a:lnTo>
                    <a:pt x="769282" y="1902414"/>
                  </a:lnTo>
                  <a:lnTo>
                    <a:pt x="815338" y="1911988"/>
                  </a:lnTo>
                  <a:lnTo>
                    <a:pt x="862151" y="1919523"/>
                  </a:lnTo>
                  <a:lnTo>
                    <a:pt x="909667" y="1924967"/>
                  </a:lnTo>
                  <a:lnTo>
                    <a:pt x="957835" y="1928271"/>
                  </a:lnTo>
                  <a:lnTo>
                    <a:pt x="1006601" y="1929384"/>
                  </a:lnTo>
                  <a:lnTo>
                    <a:pt x="1055368" y="1928271"/>
                  </a:lnTo>
                  <a:lnTo>
                    <a:pt x="1103536" y="1924967"/>
                  </a:lnTo>
                  <a:lnTo>
                    <a:pt x="1151052" y="1919523"/>
                  </a:lnTo>
                  <a:lnTo>
                    <a:pt x="1197865" y="1911988"/>
                  </a:lnTo>
                  <a:lnTo>
                    <a:pt x="1243921" y="1902414"/>
                  </a:lnTo>
                  <a:lnTo>
                    <a:pt x="1289167" y="1890850"/>
                  </a:lnTo>
                  <a:lnTo>
                    <a:pt x="1333551" y="1877348"/>
                  </a:lnTo>
                  <a:lnTo>
                    <a:pt x="1377020" y="1861958"/>
                  </a:lnTo>
                  <a:lnTo>
                    <a:pt x="1419521" y="1844730"/>
                  </a:lnTo>
                  <a:lnTo>
                    <a:pt x="1461001" y="1825716"/>
                  </a:lnTo>
                  <a:lnTo>
                    <a:pt x="1501408" y="1804965"/>
                  </a:lnTo>
                  <a:lnTo>
                    <a:pt x="1540689" y="1782528"/>
                  </a:lnTo>
                  <a:lnTo>
                    <a:pt x="1578792" y="1758455"/>
                  </a:lnTo>
                  <a:lnTo>
                    <a:pt x="1615662" y="1732799"/>
                  </a:lnTo>
                  <a:lnTo>
                    <a:pt x="1651249" y="1705607"/>
                  </a:lnTo>
                  <a:lnTo>
                    <a:pt x="1685498" y="1676932"/>
                  </a:lnTo>
                  <a:lnTo>
                    <a:pt x="1718357" y="1646824"/>
                  </a:lnTo>
                  <a:lnTo>
                    <a:pt x="1749774" y="1615334"/>
                  </a:lnTo>
                  <a:lnTo>
                    <a:pt x="1779695" y="1582511"/>
                  </a:lnTo>
                  <a:lnTo>
                    <a:pt x="1808069" y="1548407"/>
                  </a:lnTo>
                  <a:lnTo>
                    <a:pt x="1834841" y="1513072"/>
                  </a:lnTo>
                  <a:lnTo>
                    <a:pt x="1859960" y="1476556"/>
                  </a:lnTo>
                  <a:lnTo>
                    <a:pt x="1883373" y="1438910"/>
                  </a:lnTo>
                  <a:lnTo>
                    <a:pt x="1905026" y="1400185"/>
                  </a:lnTo>
                  <a:lnTo>
                    <a:pt x="1924868" y="1360432"/>
                  </a:lnTo>
                  <a:lnTo>
                    <a:pt x="1942845" y="1319700"/>
                  </a:lnTo>
                  <a:lnTo>
                    <a:pt x="1958904" y="1278040"/>
                  </a:lnTo>
                  <a:lnTo>
                    <a:pt x="1972994" y="1235503"/>
                  </a:lnTo>
                  <a:lnTo>
                    <a:pt x="1985060" y="1192140"/>
                  </a:lnTo>
                  <a:lnTo>
                    <a:pt x="1995051" y="1148000"/>
                  </a:lnTo>
                  <a:lnTo>
                    <a:pt x="2002914" y="1103135"/>
                  </a:lnTo>
                  <a:lnTo>
                    <a:pt x="2008595" y="1057595"/>
                  </a:lnTo>
                  <a:lnTo>
                    <a:pt x="2012043" y="1011430"/>
                  </a:lnTo>
                  <a:lnTo>
                    <a:pt x="2013204" y="964692"/>
                  </a:lnTo>
                  <a:lnTo>
                    <a:pt x="2012043" y="917953"/>
                  </a:lnTo>
                  <a:lnTo>
                    <a:pt x="2008595" y="871788"/>
                  </a:lnTo>
                  <a:lnTo>
                    <a:pt x="2002914" y="826248"/>
                  </a:lnTo>
                  <a:lnTo>
                    <a:pt x="1995051" y="781383"/>
                  </a:lnTo>
                  <a:lnTo>
                    <a:pt x="1985060" y="737243"/>
                  </a:lnTo>
                  <a:lnTo>
                    <a:pt x="1972994" y="693880"/>
                  </a:lnTo>
                  <a:lnTo>
                    <a:pt x="1958904" y="651343"/>
                  </a:lnTo>
                  <a:lnTo>
                    <a:pt x="1942845" y="609683"/>
                  </a:lnTo>
                  <a:lnTo>
                    <a:pt x="1924868" y="568951"/>
                  </a:lnTo>
                  <a:lnTo>
                    <a:pt x="1905026" y="529198"/>
                  </a:lnTo>
                  <a:lnTo>
                    <a:pt x="1883373" y="490473"/>
                  </a:lnTo>
                  <a:lnTo>
                    <a:pt x="1859960" y="452827"/>
                  </a:lnTo>
                  <a:lnTo>
                    <a:pt x="1834841" y="416311"/>
                  </a:lnTo>
                  <a:lnTo>
                    <a:pt x="1808069" y="380976"/>
                  </a:lnTo>
                  <a:lnTo>
                    <a:pt x="1779695" y="346872"/>
                  </a:lnTo>
                  <a:lnTo>
                    <a:pt x="1749774" y="314049"/>
                  </a:lnTo>
                  <a:lnTo>
                    <a:pt x="1718357" y="282559"/>
                  </a:lnTo>
                  <a:lnTo>
                    <a:pt x="1685498" y="252451"/>
                  </a:lnTo>
                  <a:lnTo>
                    <a:pt x="1651249" y="223776"/>
                  </a:lnTo>
                  <a:lnTo>
                    <a:pt x="1615662" y="196584"/>
                  </a:lnTo>
                  <a:lnTo>
                    <a:pt x="1578792" y="170928"/>
                  </a:lnTo>
                  <a:lnTo>
                    <a:pt x="1540689" y="146855"/>
                  </a:lnTo>
                  <a:lnTo>
                    <a:pt x="1501408" y="124418"/>
                  </a:lnTo>
                  <a:lnTo>
                    <a:pt x="1461001" y="103667"/>
                  </a:lnTo>
                  <a:lnTo>
                    <a:pt x="1419521" y="84653"/>
                  </a:lnTo>
                  <a:lnTo>
                    <a:pt x="1377020" y="67425"/>
                  </a:lnTo>
                  <a:lnTo>
                    <a:pt x="1333551" y="52035"/>
                  </a:lnTo>
                  <a:lnTo>
                    <a:pt x="1289167" y="38533"/>
                  </a:lnTo>
                  <a:lnTo>
                    <a:pt x="1243921" y="26969"/>
                  </a:lnTo>
                  <a:lnTo>
                    <a:pt x="1197865" y="17395"/>
                  </a:lnTo>
                  <a:lnTo>
                    <a:pt x="1151052" y="9860"/>
                  </a:lnTo>
                  <a:lnTo>
                    <a:pt x="1103536" y="4416"/>
                  </a:lnTo>
                  <a:lnTo>
                    <a:pt x="1055368" y="1112"/>
                  </a:lnTo>
                  <a:lnTo>
                    <a:pt x="10066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2" name="object 19" descr=""/>
            <p:cNvPicPr/>
            <p:nvPr/>
          </p:nvPicPr>
          <p:blipFill>
            <a:blip r:embed="rId6"/>
            <a:stretch/>
          </p:blipFill>
          <p:spPr>
            <a:xfrm>
              <a:off x="2057400" y="3072240"/>
              <a:ext cx="1761840" cy="1691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object 20"/>
            <p:cNvSpPr/>
            <p:nvPr/>
          </p:nvSpPr>
          <p:spPr>
            <a:xfrm>
              <a:off x="2097000" y="3086280"/>
              <a:ext cx="1687680" cy="1617120"/>
            </a:xfrm>
            <a:custGeom>
              <a:avLst/>
              <a:gdLst/>
              <a:ahLst/>
              <a:rect l="l" t="t" r="r" b="b"/>
              <a:pathLst>
                <a:path w="1689100" h="1618614">
                  <a:moveTo>
                    <a:pt x="844295" y="0"/>
                  </a:moveTo>
                  <a:lnTo>
                    <a:pt x="794681" y="1373"/>
                  </a:lnTo>
                  <a:lnTo>
                    <a:pt x="745823" y="5444"/>
                  </a:lnTo>
                  <a:lnTo>
                    <a:pt x="697799" y="12136"/>
                  </a:lnTo>
                  <a:lnTo>
                    <a:pt x="650690" y="21373"/>
                  </a:lnTo>
                  <a:lnTo>
                    <a:pt x="604573" y="33080"/>
                  </a:lnTo>
                  <a:lnTo>
                    <a:pt x="559529" y="47179"/>
                  </a:lnTo>
                  <a:lnTo>
                    <a:pt x="515635" y="63597"/>
                  </a:lnTo>
                  <a:lnTo>
                    <a:pt x="472973" y="82256"/>
                  </a:lnTo>
                  <a:lnTo>
                    <a:pt x="431620" y="103080"/>
                  </a:lnTo>
                  <a:lnTo>
                    <a:pt x="391655" y="125994"/>
                  </a:lnTo>
                  <a:lnTo>
                    <a:pt x="353159" y="150922"/>
                  </a:lnTo>
                  <a:lnTo>
                    <a:pt x="316210" y="177788"/>
                  </a:lnTo>
                  <a:lnTo>
                    <a:pt x="280886" y="206515"/>
                  </a:lnTo>
                  <a:lnTo>
                    <a:pt x="247268" y="237029"/>
                  </a:lnTo>
                  <a:lnTo>
                    <a:pt x="215435" y="269253"/>
                  </a:lnTo>
                  <a:lnTo>
                    <a:pt x="185465" y="303111"/>
                  </a:lnTo>
                  <a:lnTo>
                    <a:pt x="157438" y="338527"/>
                  </a:lnTo>
                  <a:lnTo>
                    <a:pt x="131433" y="375426"/>
                  </a:lnTo>
                  <a:lnTo>
                    <a:pt x="107529" y="413731"/>
                  </a:lnTo>
                  <a:lnTo>
                    <a:pt x="85806" y="453367"/>
                  </a:lnTo>
                  <a:lnTo>
                    <a:pt x="66341" y="494258"/>
                  </a:lnTo>
                  <a:lnTo>
                    <a:pt x="49215" y="536327"/>
                  </a:lnTo>
                  <a:lnTo>
                    <a:pt x="34507" y="579499"/>
                  </a:lnTo>
                  <a:lnTo>
                    <a:pt x="22295" y="623698"/>
                  </a:lnTo>
                  <a:lnTo>
                    <a:pt x="12660" y="668847"/>
                  </a:lnTo>
                  <a:lnTo>
                    <a:pt x="5679" y="714872"/>
                  </a:lnTo>
                  <a:lnTo>
                    <a:pt x="1433" y="761696"/>
                  </a:lnTo>
                  <a:lnTo>
                    <a:pt x="0" y="809244"/>
                  </a:lnTo>
                  <a:lnTo>
                    <a:pt x="1433" y="856791"/>
                  </a:lnTo>
                  <a:lnTo>
                    <a:pt x="5679" y="903615"/>
                  </a:lnTo>
                  <a:lnTo>
                    <a:pt x="12660" y="949640"/>
                  </a:lnTo>
                  <a:lnTo>
                    <a:pt x="22295" y="994789"/>
                  </a:lnTo>
                  <a:lnTo>
                    <a:pt x="34507" y="1038988"/>
                  </a:lnTo>
                  <a:lnTo>
                    <a:pt x="49215" y="1082160"/>
                  </a:lnTo>
                  <a:lnTo>
                    <a:pt x="66341" y="1124229"/>
                  </a:lnTo>
                  <a:lnTo>
                    <a:pt x="85806" y="1165120"/>
                  </a:lnTo>
                  <a:lnTo>
                    <a:pt x="107529" y="1204756"/>
                  </a:lnTo>
                  <a:lnTo>
                    <a:pt x="131433" y="1243061"/>
                  </a:lnTo>
                  <a:lnTo>
                    <a:pt x="157438" y="1279960"/>
                  </a:lnTo>
                  <a:lnTo>
                    <a:pt x="185465" y="1315376"/>
                  </a:lnTo>
                  <a:lnTo>
                    <a:pt x="215435" y="1349234"/>
                  </a:lnTo>
                  <a:lnTo>
                    <a:pt x="247269" y="1381458"/>
                  </a:lnTo>
                  <a:lnTo>
                    <a:pt x="280886" y="1411972"/>
                  </a:lnTo>
                  <a:lnTo>
                    <a:pt x="316210" y="1440699"/>
                  </a:lnTo>
                  <a:lnTo>
                    <a:pt x="353159" y="1467565"/>
                  </a:lnTo>
                  <a:lnTo>
                    <a:pt x="391655" y="1492493"/>
                  </a:lnTo>
                  <a:lnTo>
                    <a:pt x="431620" y="1515407"/>
                  </a:lnTo>
                  <a:lnTo>
                    <a:pt x="472973" y="1536231"/>
                  </a:lnTo>
                  <a:lnTo>
                    <a:pt x="515635" y="1554890"/>
                  </a:lnTo>
                  <a:lnTo>
                    <a:pt x="559529" y="1571308"/>
                  </a:lnTo>
                  <a:lnTo>
                    <a:pt x="604573" y="1585407"/>
                  </a:lnTo>
                  <a:lnTo>
                    <a:pt x="650690" y="1597114"/>
                  </a:lnTo>
                  <a:lnTo>
                    <a:pt x="697799" y="1606351"/>
                  </a:lnTo>
                  <a:lnTo>
                    <a:pt x="745823" y="1613043"/>
                  </a:lnTo>
                  <a:lnTo>
                    <a:pt x="794681" y="1617114"/>
                  </a:lnTo>
                  <a:lnTo>
                    <a:pt x="844295" y="1618488"/>
                  </a:lnTo>
                  <a:lnTo>
                    <a:pt x="893910" y="1617114"/>
                  </a:lnTo>
                  <a:lnTo>
                    <a:pt x="942768" y="1613043"/>
                  </a:lnTo>
                  <a:lnTo>
                    <a:pt x="990792" y="1606351"/>
                  </a:lnTo>
                  <a:lnTo>
                    <a:pt x="1037901" y="1597114"/>
                  </a:lnTo>
                  <a:lnTo>
                    <a:pt x="1084018" y="1585407"/>
                  </a:lnTo>
                  <a:lnTo>
                    <a:pt x="1129062" y="1571308"/>
                  </a:lnTo>
                  <a:lnTo>
                    <a:pt x="1172956" y="1554890"/>
                  </a:lnTo>
                  <a:lnTo>
                    <a:pt x="1215618" y="1536231"/>
                  </a:lnTo>
                  <a:lnTo>
                    <a:pt x="1256971" y="1515407"/>
                  </a:lnTo>
                  <a:lnTo>
                    <a:pt x="1296936" y="1492493"/>
                  </a:lnTo>
                  <a:lnTo>
                    <a:pt x="1335432" y="1467565"/>
                  </a:lnTo>
                  <a:lnTo>
                    <a:pt x="1372381" y="1440699"/>
                  </a:lnTo>
                  <a:lnTo>
                    <a:pt x="1407705" y="1411972"/>
                  </a:lnTo>
                  <a:lnTo>
                    <a:pt x="1441323" y="1381458"/>
                  </a:lnTo>
                  <a:lnTo>
                    <a:pt x="1473156" y="1349234"/>
                  </a:lnTo>
                  <a:lnTo>
                    <a:pt x="1503126" y="1315376"/>
                  </a:lnTo>
                  <a:lnTo>
                    <a:pt x="1531153" y="1279960"/>
                  </a:lnTo>
                  <a:lnTo>
                    <a:pt x="1557158" y="1243061"/>
                  </a:lnTo>
                  <a:lnTo>
                    <a:pt x="1581062" y="1204756"/>
                  </a:lnTo>
                  <a:lnTo>
                    <a:pt x="1602785" y="1165120"/>
                  </a:lnTo>
                  <a:lnTo>
                    <a:pt x="1622250" y="1124229"/>
                  </a:lnTo>
                  <a:lnTo>
                    <a:pt x="1639376" y="1082160"/>
                  </a:lnTo>
                  <a:lnTo>
                    <a:pt x="1654084" y="1038988"/>
                  </a:lnTo>
                  <a:lnTo>
                    <a:pt x="1666296" y="994789"/>
                  </a:lnTo>
                  <a:lnTo>
                    <a:pt x="1675931" y="949640"/>
                  </a:lnTo>
                  <a:lnTo>
                    <a:pt x="1682912" y="903615"/>
                  </a:lnTo>
                  <a:lnTo>
                    <a:pt x="1687158" y="856791"/>
                  </a:lnTo>
                  <a:lnTo>
                    <a:pt x="1688591" y="809244"/>
                  </a:lnTo>
                  <a:lnTo>
                    <a:pt x="1687158" y="761696"/>
                  </a:lnTo>
                  <a:lnTo>
                    <a:pt x="1682912" y="714872"/>
                  </a:lnTo>
                  <a:lnTo>
                    <a:pt x="1675931" y="668847"/>
                  </a:lnTo>
                  <a:lnTo>
                    <a:pt x="1666296" y="623698"/>
                  </a:lnTo>
                  <a:lnTo>
                    <a:pt x="1654084" y="579499"/>
                  </a:lnTo>
                  <a:lnTo>
                    <a:pt x="1639376" y="536327"/>
                  </a:lnTo>
                  <a:lnTo>
                    <a:pt x="1622250" y="494258"/>
                  </a:lnTo>
                  <a:lnTo>
                    <a:pt x="1602785" y="453367"/>
                  </a:lnTo>
                  <a:lnTo>
                    <a:pt x="1581062" y="413731"/>
                  </a:lnTo>
                  <a:lnTo>
                    <a:pt x="1557158" y="375426"/>
                  </a:lnTo>
                  <a:lnTo>
                    <a:pt x="1531153" y="338527"/>
                  </a:lnTo>
                  <a:lnTo>
                    <a:pt x="1503126" y="303111"/>
                  </a:lnTo>
                  <a:lnTo>
                    <a:pt x="1473156" y="269253"/>
                  </a:lnTo>
                  <a:lnTo>
                    <a:pt x="1441322" y="237029"/>
                  </a:lnTo>
                  <a:lnTo>
                    <a:pt x="1407705" y="206515"/>
                  </a:lnTo>
                  <a:lnTo>
                    <a:pt x="1372381" y="177788"/>
                  </a:lnTo>
                  <a:lnTo>
                    <a:pt x="1335432" y="150922"/>
                  </a:lnTo>
                  <a:lnTo>
                    <a:pt x="1296936" y="125994"/>
                  </a:lnTo>
                  <a:lnTo>
                    <a:pt x="1256971" y="103080"/>
                  </a:lnTo>
                  <a:lnTo>
                    <a:pt x="1215618" y="82256"/>
                  </a:lnTo>
                  <a:lnTo>
                    <a:pt x="1172956" y="63597"/>
                  </a:lnTo>
                  <a:lnTo>
                    <a:pt x="1129062" y="47179"/>
                  </a:lnTo>
                  <a:lnTo>
                    <a:pt x="1084018" y="33080"/>
                  </a:lnTo>
                  <a:lnTo>
                    <a:pt x="1037901" y="21373"/>
                  </a:lnTo>
                  <a:lnTo>
                    <a:pt x="990792" y="12136"/>
                  </a:lnTo>
                  <a:lnTo>
                    <a:pt x="942768" y="5444"/>
                  </a:lnTo>
                  <a:lnTo>
                    <a:pt x="893910" y="1373"/>
                  </a:lnTo>
                  <a:lnTo>
                    <a:pt x="844295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4" name="object 21" descr=""/>
            <p:cNvPicPr/>
            <p:nvPr/>
          </p:nvPicPr>
          <p:blipFill>
            <a:blip r:embed="rId7"/>
            <a:stretch/>
          </p:blipFill>
          <p:spPr>
            <a:xfrm>
              <a:off x="2193120" y="3201840"/>
              <a:ext cx="1490400" cy="1432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5" name="object 22"/>
            <p:cNvSpPr/>
            <p:nvPr/>
          </p:nvSpPr>
          <p:spPr>
            <a:xfrm>
              <a:off x="2232720" y="3215520"/>
              <a:ext cx="1415880" cy="1357920"/>
            </a:xfrm>
            <a:custGeom>
              <a:avLst/>
              <a:gdLst/>
              <a:ahLst/>
              <a:rect l="l" t="t" r="r" b="b"/>
              <a:pathLst>
                <a:path w="1417320" h="1359535">
                  <a:moveTo>
                    <a:pt x="708659" y="0"/>
                  </a:moveTo>
                  <a:lnTo>
                    <a:pt x="660137" y="1567"/>
                  </a:lnTo>
                  <a:lnTo>
                    <a:pt x="612492" y="6204"/>
                  </a:lnTo>
                  <a:lnTo>
                    <a:pt x="565831" y="13808"/>
                  </a:lnTo>
                  <a:lnTo>
                    <a:pt x="520259" y="24278"/>
                  </a:lnTo>
                  <a:lnTo>
                    <a:pt x="475881" y="37512"/>
                  </a:lnTo>
                  <a:lnTo>
                    <a:pt x="432804" y="53411"/>
                  </a:lnTo>
                  <a:lnTo>
                    <a:pt x="391132" y="71872"/>
                  </a:lnTo>
                  <a:lnTo>
                    <a:pt x="350971" y="92794"/>
                  </a:lnTo>
                  <a:lnTo>
                    <a:pt x="312427" y="116077"/>
                  </a:lnTo>
                  <a:lnTo>
                    <a:pt x="275605" y="141618"/>
                  </a:lnTo>
                  <a:lnTo>
                    <a:pt x="240611" y="169317"/>
                  </a:lnTo>
                  <a:lnTo>
                    <a:pt x="207549" y="199072"/>
                  </a:lnTo>
                  <a:lnTo>
                    <a:pt x="176527" y="230783"/>
                  </a:lnTo>
                  <a:lnTo>
                    <a:pt x="147648" y="264347"/>
                  </a:lnTo>
                  <a:lnTo>
                    <a:pt x="121019" y="299665"/>
                  </a:lnTo>
                  <a:lnTo>
                    <a:pt x="96745" y="336634"/>
                  </a:lnTo>
                  <a:lnTo>
                    <a:pt x="74932" y="375154"/>
                  </a:lnTo>
                  <a:lnTo>
                    <a:pt x="55685" y="415123"/>
                  </a:lnTo>
                  <a:lnTo>
                    <a:pt x="39110" y="456440"/>
                  </a:lnTo>
                  <a:lnTo>
                    <a:pt x="25311" y="499004"/>
                  </a:lnTo>
                  <a:lnTo>
                    <a:pt x="14396" y="542713"/>
                  </a:lnTo>
                  <a:lnTo>
                    <a:pt x="6468" y="587467"/>
                  </a:lnTo>
                  <a:lnTo>
                    <a:pt x="1634" y="633164"/>
                  </a:lnTo>
                  <a:lnTo>
                    <a:pt x="0" y="679704"/>
                  </a:lnTo>
                  <a:lnTo>
                    <a:pt x="1634" y="726243"/>
                  </a:lnTo>
                  <a:lnTo>
                    <a:pt x="6468" y="771940"/>
                  </a:lnTo>
                  <a:lnTo>
                    <a:pt x="14396" y="816694"/>
                  </a:lnTo>
                  <a:lnTo>
                    <a:pt x="25311" y="860403"/>
                  </a:lnTo>
                  <a:lnTo>
                    <a:pt x="39110" y="902967"/>
                  </a:lnTo>
                  <a:lnTo>
                    <a:pt x="55685" y="944284"/>
                  </a:lnTo>
                  <a:lnTo>
                    <a:pt x="74932" y="984253"/>
                  </a:lnTo>
                  <a:lnTo>
                    <a:pt x="96745" y="1022773"/>
                  </a:lnTo>
                  <a:lnTo>
                    <a:pt x="121019" y="1059742"/>
                  </a:lnTo>
                  <a:lnTo>
                    <a:pt x="147648" y="1095060"/>
                  </a:lnTo>
                  <a:lnTo>
                    <a:pt x="176527" y="1128624"/>
                  </a:lnTo>
                  <a:lnTo>
                    <a:pt x="207549" y="1160335"/>
                  </a:lnTo>
                  <a:lnTo>
                    <a:pt x="240611" y="1190090"/>
                  </a:lnTo>
                  <a:lnTo>
                    <a:pt x="275605" y="1217789"/>
                  </a:lnTo>
                  <a:lnTo>
                    <a:pt x="312427" y="1243330"/>
                  </a:lnTo>
                  <a:lnTo>
                    <a:pt x="350971" y="1266613"/>
                  </a:lnTo>
                  <a:lnTo>
                    <a:pt x="391132" y="1287535"/>
                  </a:lnTo>
                  <a:lnTo>
                    <a:pt x="432804" y="1305996"/>
                  </a:lnTo>
                  <a:lnTo>
                    <a:pt x="475881" y="1321895"/>
                  </a:lnTo>
                  <a:lnTo>
                    <a:pt x="520259" y="1335129"/>
                  </a:lnTo>
                  <a:lnTo>
                    <a:pt x="565831" y="1345599"/>
                  </a:lnTo>
                  <a:lnTo>
                    <a:pt x="612492" y="1353203"/>
                  </a:lnTo>
                  <a:lnTo>
                    <a:pt x="660137" y="1357840"/>
                  </a:lnTo>
                  <a:lnTo>
                    <a:pt x="708659" y="1359408"/>
                  </a:lnTo>
                  <a:lnTo>
                    <a:pt x="757182" y="1357840"/>
                  </a:lnTo>
                  <a:lnTo>
                    <a:pt x="804827" y="1353203"/>
                  </a:lnTo>
                  <a:lnTo>
                    <a:pt x="851488" y="1345599"/>
                  </a:lnTo>
                  <a:lnTo>
                    <a:pt x="897060" y="1335129"/>
                  </a:lnTo>
                  <a:lnTo>
                    <a:pt x="941438" y="1321895"/>
                  </a:lnTo>
                  <a:lnTo>
                    <a:pt x="984515" y="1305996"/>
                  </a:lnTo>
                  <a:lnTo>
                    <a:pt x="1026187" y="1287535"/>
                  </a:lnTo>
                  <a:lnTo>
                    <a:pt x="1066348" y="1266613"/>
                  </a:lnTo>
                  <a:lnTo>
                    <a:pt x="1104892" y="1243330"/>
                  </a:lnTo>
                  <a:lnTo>
                    <a:pt x="1141714" y="1217789"/>
                  </a:lnTo>
                  <a:lnTo>
                    <a:pt x="1176708" y="1190090"/>
                  </a:lnTo>
                  <a:lnTo>
                    <a:pt x="1209770" y="1160335"/>
                  </a:lnTo>
                  <a:lnTo>
                    <a:pt x="1240792" y="1128624"/>
                  </a:lnTo>
                  <a:lnTo>
                    <a:pt x="1269671" y="1095060"/>
                  </a:lnTo>
                  <a:lnTo>
                    <a:pt x="1296300" y="1059742"/>
                  </a:lnTo>
                  <a:lnTo>
                    <a:pt x="1320574" y="1022773"/>
                  </a:lnTo>
                  <a:lnTo>
                    <a:pt x="1342387" y="984253"/>
                  </a:lnTo>
                  <a:lnTo>
                    <a:pt x="1361634" y="944284"/>
                  </a:lnTo>
                  <a:lnTo>
                    <a:pt x="1378209" y="902967"/>
                  </a:lnTo>
                  <a:lnTo>
                    <a:pt x="1392008" y="860403"/>
                  </a:lnTo>
                  <a:lnTo>
                    <a:pt x="1402923" y="816694"/>
                  </a:lnTo>
                  <a:lnTo>
                    <a:pt x="1410851" y="771940"/>
                  </a:lnTo>
                  <a:lnTo>
                    <a:pt x="1415685" y="726243"/>
                  </a:lnTo>
                  <a:lnTo>
                    <a:pt x="1417319" y="679704"/>
                  </a:lnTo>
                  <a:lnTo>
                    <a:pt x="1415685" y="633164"/>
                  </a:lnTo>
                  <a:lnTo>
                    <a:pt x="1410851" y="587467"/>
                  </a:lnTo>
                  <a:lnTo>
                    <a:pt x="1402923" y="542713"/>
                  </a:lnTo>
                  <a:lnTo>
                    <a:pt x="1392008" y="499004"/>
                  </a:lnTo>
                  <a:lnTo>
                    <a:pt x="1378209" y="456440"/>
                  </a:lnTo>
                  <a:lnTo>
                    <a:pt x="1361634" y="415123"/>
                  </a:lnTo>
                  <a:lnTo>
                    <a:pt x="1342387" y="375154"/>
                  </a:lnTo>
                  <a:lnTo>
                    <a:pt x="1320574" y="336634"/>
                  </a:lnTo>
                  <a:lnTo>
                    <a:pt x="1296300" y="299665"/>
                  </a:lnTo>
                  <a:lnTo>
                    <a:pt x="1269671" y="264347"/>
                  </a:lnTo>
                  <a:lnTo>
                    <a:pt x="1240792" y="230783"/>
                  </a:lnTo>
                  <a:lnTo>
                    <a:pt x="1209770" y="199072"/>
                  </a:lnTo>
                  <a:lnTo>
                    <a:pt x="1176708" y="169317"/>
                  </a:lnTo>
                  <a:lnTo>
                    <a:pt x="1141714" y="141618"/>
                  </a:lnTo>
                  <a:lnTo>
                    <a:pt x="1104892" y="116077"/>
                  </a:lnTo>
                  <a:lnTo>
                    <a:pt x="1066348" y="92794"/>
                  </a:lnTo>
                  <a:lnTo>
                    <a:pt x="1026187" y="71872"/>
                  </a:lnTo>
                  <a:lnTo>
                    <a:pt x="984515" y="53411"/>
                  </a:lnTo>
                  <a:lnTo>
                    <a:pt x="941438" y="37512"/>
                  </a:lnTo>
                  <a:lnTo>
                    <a:pt x="897060" y="24278"/>
                  </a:lnTo>
                  <a:lnTo>
                    <a:pt x="851488" y="13808"/>
                  </a:lnTo>
                  <a:lnTo>
                    <a:pt x="804827" y="6204"/>
                  </a:lnTo>
                  <a:lnTo>
                    <a:pt x="757182" y="1567"/>
                  </a:lnTo>
                  <a:lnTo>
                    <a:pt x="7086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6" name="object 23"/>
          <p:cNvSpPr/>
          <p:nvPr/>
        </p:nvSpPr>
        <p:spPr>
          <a:xfrm>
            <a:off x="3283560" y="1796400"/>
            <a:ext cx="43596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01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7" name="object 24"/>
          <p:cNvSpPr/>
          <p:nvPr/>
        </p:nvSpPr>
        <p:spPr>
          <a:xfrm>
            <a:off x="4352400" y="2845080"/>
            <a:ext cx="4356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02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8" name="object 25"/>
          <p:cNvSpPr/>
          <p:nvPr/>
        </p:nvSpPr>
        <p:spPr>
          <a:xfrm>
            <a:off x="4259880" y="4158360"/>
            <a:ext cx="4356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03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9" name="object 26"/>
          <p:cNvSpPr/>
          <p:nvPr/>
        </p:nvSpPr>
        <p:spPr>
          <a:xfrm>
            <a:off x="3283560" y="4930200"/>
            <a:ext cx="43596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04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90" name="object 27"/>
          <p:cNvSpPr/>
          <p:nvPr/>
        </p:nvSpPr>
        <p:spPr>
          <a:xfrm>
            <a:off x="6198120" y="1648080"/>
            <a:ext cx="19256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Interactive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1" name="object 28"/>
          <p:cNvSpPr/>
          <p:nvPr/>
        </p:nvSpPr>
        <p:spPr>
          <a:xfrm>
            <a:off x="6220800" y="2773080"/>
            <a:ext cx="20210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Interpreted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2" name="object 29"/>
          <p:cNvSpPr/>
          <p:nvPr/>
        </p:nvSpPr>
        <p:spPr>
          <a:xfrm>
            <a:off x="6217920" y="4014720"/>
            <a:ext cx="43743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Object</a:t>
            </a:r>
            <a:r>
              <a:rPr b="1" lang="en-HK" sz="2400" spc="-75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Oriented</a:t>
            </a:r>
            <a:r>
              <a:rPr b="1" lang="en-HK" sz="2400" spc="-46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Scripting Language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3" name="object 30"/>
          <p:cNvSpPr/>
          <p:nvPr/>
        </p:nvSpPr>
        <p:spPr>
          <a:xfrm>
            <a:off x="6296400" y="5430240"/>
            <a:ext cx="42588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High</a:t>
            </a:r>
            <a:r>
              <a:rPr b="1" lang="en-HK" sz="2400" spc="-52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Level</a:t>
            </a:r>
            <a:r>
              <a:rPr b="1" lang="en-HK" sz="2400" spc="-32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Programming Language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194" name="object 31" descr=""/>
          <p:cNvPicPr/>
          <p:nvPr/>
        </p:nvPicPr>
        <p:blipFill>
          <a:blip r:embed="rId8"/>
          <a:stretch/>
        </p:blipFill>
        <p:spPr>
          <a:xfrm>
            <a:off x="2363760" y="3336120"/>
            <a:ext cx="1129320" cy="112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897720" y="96480"/>
            <a:ext cx="435960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Interpreter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42" name="object 3"/>
          <p:cNvSpPr/>
          <p:nvPr/>
        </p:nvSpPr>
        <p:spPr>
          <a:xfrm>
            <a:off x="1114200" y="856800"/>
            <a:ext cx="57128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Interactive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Interface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python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43" name="object 4" descr=""/>
          <p:cNvPicPr/>
          <p:nvPr/>
        </p:nvPicPr>
        <p:blipFill>
          <a:blip r:embed="rId1"/>
          <a:stretch/>
        </p:blipFill>
        <p:spPr>
          <a:xfrm>
            <a:off x="803160" y="1716120"/>
            <a:ext cx="10579680" cy="3999240"/>
          </a:xfrm>
          <a:prstGeom prst="rect">
            <a:avLst/>
          </a:prstGeom>
          <a:ln w="0">
            <a:noFill/>
          </a:ln>
        </p:spPr>
      </p:pic>
      <p:sp>
        <p:nvSpPr>
          <p:cNvPr id="544" name="object 5"/>
          <p:cNvSpPr/>
          <p:nvPr/>
        </p:nvSpPr>
        <p:spPr>
          <a:xfrm>
            <a:off x="981360" y="1830240"/>
            <a:ext cx="10227600" cy="251820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23280" bIns="0" anchor="t">
            <a:spAutoFit/>
          </a:bodyPr>
          <a:p>
            <a:pPr>
              <a:lnSpc>
                <a:spcPct val="100000"/>
              </a:lnSpc>
              <a:spcBef>
                <a:spcPts val="254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Python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3.8.1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(tags/v3.8.1:1b293b6,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Dec</a:t>
            </a:r>
            <a:r>
              <a:rPr b="1" lang="en-HK" sz="2400" spc="-66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18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2019,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22:39:24)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[MSC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v.1916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32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bit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(Intel)]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on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win32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Type</a:t>
            </a:r>
            <a:r>
              <a:rPr b="1" lang="en-HK" sz="2400" spc="-9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"help",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"copyright",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"credits"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or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"license"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  <a:ea typeface="DejaVu Sans"/>
              </a:rPr>
              <a:t>for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more</a:t>
            </a:r>
            <a:r>
              <a:rPr b="1" lang="en-HK" sz="2400" spc="-86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information.</a:t>
            </a: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26" strike="noStrike">
                <a:solidFill>
                  <a:srgbClr val="2e5496"/>
                </a:solidFill>
                <a:latin typeface="Verdana"/>
                <a:ea typeface="DejaVu Sans"/>
              </a:rPr>
              <a:t>&gt;&gt;&gt;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36240"/>
          </a:xfrm>
          <a:prstGeom prst="rect">
            <a:avLst/>
          </a:prstGeom>
          <a:noFill/>
          <a:ln w="0">
            <a:noFill/>
          </a:ln>
        </p:spPr>
        <p:txBody>
          <a:bodyPr lIns="0" rIns="0" tIns="92160" bIns="0" anchor="t">
            <a:noAutofit/>
          </a:bodyPr>
          <a:p>
            <a:pPr marL="29710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How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run’s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546" name="object 3"/>
          <p:cNvGrpSpPr/>
          <p:nvPr/>
        </p:nvGrpSpPr>
        <p:grpSpPr>
          <a:xfrm>
            <a:off x="536400" y="1324440"/>
            <a:ext cx="9348120" cy="3413880"/>
            <a:chOff x="536400" y="1324440"/>
            <a:chExt cx="9348120" cy="3413880"/>
          </a:xfrm>
        </p:grpSpPr>
        <p:pic>
          <p:nvPicPr>
            <p:cNvPr id="547" name="object 4" descr=""/>
            <p:cNvPicPr/>
            <p:nvPr/>
          </p:nvPicPr>
          <p:blipFill>
            <a:blip r:embed="rId1"/>
            <a:stretch/>
          </p:blipFill>
          <p:spPr>
            <a:xfrm>
              <a:off x="2543400" y="1324440"/>
              <a:ext cx="7341120" cy="3413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8" name="object 5"/>
            <p:cNvSpPr/>
            <p:nvPr/>
          </p:nvSpPr>
          <p:spPr>
            <a:xfrm>
              <a:off x="2689920" y="1432440"/>
              <a:ext cx="7053480" cy="320220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7054596" y="0"/>
                  </a:moveTo>
                  <a:lnTo>
                    <a:pt x="0" y="0"/>
                  </a:lnTo>
                  <a:lnTo>
                    <a:pt x="0" y="3203448"/>
                  </a:lnTo>
                  <a:lnTo>
                    <a:pt x="7054596" y="3203448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object 6"/>
            <p:cNvSpPr/>
            <p:nvPr/>
          </p:nvSpPr>
          <p:spPr>
            <a:xfrm>
              <a:off x="2689920" y="1432440"/>
              <a:ext cx="7053480" cy="320220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0" y="3203448"/>
                  </a:moveTo>
                  <a:lnTo>
                    <a:pt x="7054596" y="3203448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3203448"/>
                  </a:lnTo>
                  <a:close/>
                </a:path>
              </a:pathLst>
            </a:custGeom>
            <a:noFill/>
            <a:ln w="57150">
              <a:solidFill>
                <a:srgbClr val="db993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0" name="object 7" descr=""/>
            <p:cNvPicPr/>
            <p:nvPr/>
          </p:nvPicPr>
          <p:blipFill>
            <a:blip r:embed="rId2"/>
            <a:stretch/>
          </p:blipFill>
          <p:spPr>
            <a:xfrm>
              <a:off x="536400" y="2252520"/>
              <a:ext cx="1403640" cy="1356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1" name="object 8"/>
          <p:cNvSpPr/>
          <p:nvPr/>
        </p:nvSpPr>
        <p:spPr>
          <a:xfrm>
            <a:off x="422280" y="3642120"/>
            <a:ext cx="158868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Source</a:t>
            </a:r>
            <a:r>
              <a:rPr b="1" lang="en-HK" sz="18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52" name="object 9"/>
          <p:cNvSpPr/>
          <p:nvPr/>
        </p:nvSpPr>
        <p:spPr>
          <a:xfrm>
            <a:off x="5467680" y="1665360"/>
            <a:ext cx="14774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Interpreter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53" name="object 10"/>
          <p:cNvGrpSpPr/>
          <p:nvPr/>
        </p:nvGrpSpPr>
        <p:grpSpPr>
          <a:xfrm>
            <a:off x="3166920" y="2342520"/>
            <a:ext cx="6198120" cy="1479960"/>
            <a:chOff x="3166920" y="2342520"/>
            <a:chExt cx="6198120" cy="1479960"/>
          </a:xfrm>
        </p:grpSpPr>
        <p:pic>
          <p:nvPicPr>
            <p:cNvPr id="554" name="object 11" descr=""/>
            <p:cNvPicPr/>
            <p:nvPr/>
          </p:nvPicPr>
          <p:blipFill>
            <a:blip r:embed="rId3"/>
            <a:stretch/>
          </p:blipFill>
          <p:spPr>
            <a:xfrm>
              <a:off x="7749360" y="2342520"/>
              <a:ext cx="1615680" cy="1479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object 12"/>
            <p:cNvSpPr/>
            <p:nvPr/>
          </p:nvSpPr>
          <p:spPr>
            <a:xfrm>
              <a:off x="7857720" y="2449080"/>
              <a:ext cx="1403640" cy="127116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6" name="object 13" descr=""/>
            <p:cNvPicPr/>
            <p:nvPr/>
          </p:nvPicPr>
          <p:blipFill>
            <a:blip r:embed="rId4"/>
            <a:stretch/>
          </p:blipFill>
          <p:spPr>
            <a:xfrm>
              <a:off x="3166920" y="2342520"/>
              <a:ext cx="1615680" cy="1479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7" name="object 14"/>
            <p:cNvSpPr/>
            <p:nvPr/>
          </p:nvSpPr>
          <p:spPr>
            <a:xfrm>
              <a:off x="3274920" y="2449080"/>
              <a:ext cx="1403640" cy="127116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8" name="object 15"/>
          <p:cNvSpPr/>
          <p:nvPr/>
        </p:nvSpPr>
        <p:spPr>
          <a:xfrm>
            <a:off x="3274920" y="2449080"/>
            <a:ext cx="1403640" cy="78192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3640" bIns="0" anchor="t">
            <a:spAutoFit/>
          </a:bodyPr>
          <a:p>
            <a:pPr>
              <a:lnSpc>
                <a:spcPct val="100000"/>
              </a:lnSpc>
              <a:spcBef>
                <a:spcPts val="184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921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Compiler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59" name="object 16"/>
          <p:cNvSpPr/>
          <p:nvPr/>
        </p:nvSpPr>
        <p:spPr>
          <a:xfrm>
            <a:off x="7857720" y="2449080"/>
            <a:ext cx="1403640" cy="90324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0640" bIns="0" anchor="t">
            <a:spAutoFit/>
          </a:bodyPr>
          <a:p>
            <a:pPr>
              <a:lnSpc>
                <a:spcPct val="100000"/>
              </a:lnSpc>
              <a:spcBef>
                <a:spcPts val="63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703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Virtual</a:t>
            </a:r>
            <a:endParaRPr b="0" lang="en-HK" sz="1800" spc="-1" strike="noStrike">
              <a:latin typeface="Arial"/>
            </a:endParaRPr>
          </a:p>
          <a:p>
            <a:pPr marL="173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Machine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0" name="object 17" descr=""/>
          <p:cNvPicPr/>
          <p:nvPr/>
        </p:nvPicPr>
        <p:blipFill>
          <a:blip r:embed="rId5"/>
          <a:stretch/>
        </p:blipFill>
        <p:spPr>
          <a:xfrm>
            <a:off x="5466600" y="2253960"/>
            <a:ext cx="1499760" cy="1923480"/>
          </a:xfrm>
          <a:prstGeom prst="rect">
            <a:avLst/>
          </a:prstGeom>
          <a:ln w="0">
            <a:noFill/>
          </a:ln>
        </p:spPr>
      </p:pic>
      <p:sp>
        <p:nvSpPr>
          <p:cNvPr id="561" name="object 18"/>
          <p:cNvSpPr/>
          <p:nvPr/>
        </p:nvSpPr>
        <p:spPr>
          <a:xfrm>
            <a:off x="5915160" y="2794680"/>
            <a:ext cx="6692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3040" indent="-10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Byte 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2" name="object 19" descr=""/>
          <p:cNvPicPr/>
          <p:nvPr/>
        </p:nvPicPr>
        <p:blipFill>
          <a:blip r:embed="rId6"/>
          <a:stretch/>
        </p:blipFill>
        <p:spPr>
          <a:xfrm>
            <a:off x="10307520" y="1935360"/>
            <a:ext cx="1540080" cy="1929600"/>
          </a:xfrm>
          <a:prstGeom prst="rect">
            <a:avLst/>
          </a:prstGeom>
          <a:ln w="0">
            <a:noFill/>
          </a:ln>
        </p:spPr>
      </p:pic>
      <p:sp>
        <p:nvSpPr>
          <p:cNvPr id="563" name="object 20"/>
          <p:cNvSpPr/>
          <p:nvPr/>
        </p:nvSpPr>
        <p:spPr>
          <a:xfrm>
            <a:off x="10535040" y="3664800"/>
            <a:ext cx="10918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8600" indent="-216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Running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4" name="object 21" descr=""/>
          <p:cNvPicPr/>
          <p:nvPr/>
        </p:nvPicPr>
        <p:blipFill>
          <a:blip r:embed="rId7"/>
          <a:stretch/>
        </p:blipFill>
        <p:spPr>
          <a:xfrm>
            <a:off x="5176800" y="5058000"/>
            <a:ext cx="2074320" cy="1443600"/>
          </a:xfrm>
          <a:prstGeom prst="rect">
            <a:avLst/>
          </a:prstGeom>
          <a:ln w="0">
            <a:noFill/>
          </a:ln>
        </p:spPr>
      </p:pic>
      <p:sp>
        <p:nvSpPr>
          <p:cNvPr id="565" name="object 22"/>
          <p:cNvSpPr/>
          <p:nvPr/>
        </p:nvSpPr>
        <p:spPr>
          <a:xfrm>
            <a:off x="5272920" y="5146560"/>
            <a:ext cx="1887120" cy="918000"/>
          </a:xfrm>
          <a:prstGeom prst="rect">
            <a:avLst/>
          </a:prstGeom>
          <a:solidFill>
            <a:srgbClr val="ffffff"/>
          </a:solidFill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95400" bIns="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20560" indent="-3348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Library Module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66" name="object 23"/>
          <p:cNvGrpSpPr/>
          <p:nvPr/>
        </p:nvGrpSpPr>
        <p:grpSpPr>
          <a:xfrm>
            <a:off x="1941480" y="2968200"/>
            <a:ext cx="8505000" cy="2814840"/>
            <a:chOff x="1941480" y="2968200"/>
            <a:chExt cx="8505000" cy="2814840"/>
          </a:xfrm>
        </p:grpSpPr>
        <p:sp>
          <p:nvSpPr>
            <p:cNvPr id="567" name="object 24"/>
            <p:cNvSpPr/>
            <p:nvPr/>
          </p:nvSpPr>
          <p:spPr>
            <a:xfrm>
              <a:off x="1941480" y="2968200"/>
              <a:ext cx="8505000" cy="2812320"/>
            </a:xfrm>
            <a:custGeom>
              <a:avLst/>
              <a:gdLst/>
              <a:ahLst/>
              <a:rect l="l" t="t" r="r" b="b"/>
              <a:pathLst>
                <a:path w="8506460" h="2813685">
                  <a:moveTo>
                    <a:pt x="1334262" y="85725"/>
                  </a:moveTo>
                  <a:lnTo>
                    <a:pt x="1277112" y="57150"/>
                  </a:lnTo>
                  <a:lnTo>
                    <a:pt x="1162812" y="0"/>
                  </a:lnTo>
                  <a:lnTo>
                    <a:pt x="1162812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1162812" y="114300"/>
                  </a:lnTo>
                  <a:lnTo>
                    <a:pt x="1162812" y="171450"/>
                  </a:lnTo>
                  <a:lnTo>
                    <a:pt x="1277112" y="114300"/>
                  </a:lnTo>
                  <a:lnTo>
                    <a:pt x="1334262" y="85725"/>
                  </a:lnTo>
                  <a:close/>
                </a:path>
                <a:path w="8506460" h="2813685">
                  <a:moveTo>
                    <a:pt x="3676650" y="117729"/>
                  </a:moveTo>
                  <a:lnTo>
                    <a:pt x="3620262" y="89916"/>
                  </a:lnTo>
                  <a:lnTo>
                    <a:pt x="3504692" y="32893"/>
                  </a:lnTo>
                  <a:lnTo>
                    <a:pt x="3504984" y="89916"/>
                  </a:lnTo>
                  <a:lnTo>
                    <a:pt x="3504984" y="90068"/>
                  </a:lnTo>
                  <a:lnTo>
                    <a:pt x="2733929" y="94107"/>
                  </a:lnTo>
                  <a:lnTo>
                    <a:pt x="2734157" y="147066"/>
                  </a:lnTo>
                  <a:lnTo>
                    <a:pt x="2734183" y="151257"/>
                  </a:lnTo>
                  <a:lnTo>
                    <a:pt x="3505276" y="147218"/>
                  </a:lnTo>
                  <a:lnTo>
                    <a:pt x="3505123" y="117729"/>
                  </a:lnTo>
                  <a:lnTo>
                    <a:pt x="3505276" y="147066"/>
                  </a:lnTo>
                  <a:lnTo>
                    <a:pt x="3505276" y="147218"/>
                  </a:lnTo>
                  <a:lnTo>
                    <a:pt x="3505581" y="204343"/>
                  </a:lnTo>
                  <a:lnTo>
                    <a:pt x="3676650" y="117729"/>
                  </a:lnTo>
                  <a:close/>
                </a:path>
                <a:path w="8506460" h="2813685">
                  <a:moveTo>
                    <a:pt x="5878830" y="117729"/>
                  </a:moveTo>
                  <a:lnTo>
                    <a:pt x="5822442" y="89916"/>
                  </a:lnTo>
                  <a:lnTo>
                    <a:pt x="5706872" y="32893"/>
                  </a:lnTo>
                  <a:lnTo>
                    <a:pt x="5707164" y="89916"/>
                  </a:lnTo>
                  <a:lnTo>
                    <a:pt x="5707164" y="90068"/>
                  </a:lnTo>
                  <a:lnTo>
                    <a:pt x="4936109" y="94107"/>
                  </a:lnTo>
                  <a:lnTo>
                    <a:pt x="4936337" y="147066"/>
                  </a:lnTo>
                  <a:lnTo>
                    <a:pt x="4936363" y="151257"/>
                  </a:lnTo>
                  <a:lnTo>
                    <a:pt x="5707456" y="147218"/>
                  </a:lnTo>
                  <a:lnTo>
                    <a:pt x="5707304" y="117729"/>
                  </a:lnTo>
                  <a:lnTo>
                    <a:pt x="5707456" y="147066"/>
                  </a:lnTo>
                  <a:lnTo>
                    <a:pt x="5707456" y="147218"/>
                  </a:lnTo>
                  <a:lnTo>
                    <a:pt x="5707761" y="204343"/>
                  </a:lnTo>
                  <a:lnTo>
                    <a:pt x="5878830" y="117729"/>
                  </a:lnTo>
                  <a:close/>
                </a:path>
                <a:path w="8506460" h="2813685">
                  <a:moveTo>
                    <a:pt x="6704457" y="924699"/>
                  </a:moveTo>
                  <a:lnTo>
                    <a:pt x="6690169" y="896112"/>
                  </a:lnTo>
                  <a:lnTo>
                    <a:pt x="6618732" y="753237"/>
                  </a:lnTo>
                  <a:lnTo>
                    <a:pt x="6533007" y="924699"/>
                  </a:lnTo>
                  <a:lnTo>
                    <a:pt x="6590157" y="924699"/>
                  </a:lnTo>
                  <a:lnTo>
                    <a:pt x="6590157" y="2813329"/>
                  </a:lnTo>
                  <a:lnTo>
                    <a:pt x="6647307" y="2813329"/>
                  </a:lnTo>
                  <a:lnTo>
                    <a:pt x="6647307" y="924699"/>
                  </a:lnTo>
                  <a:lnTo>
                    <a:pt x="6704457" y="924699"/>
                  </a:lnTo>
                  <a:close/>
                </a:path>
                <a:path w="8506460" h="2813685">
                  <a:moveTo>
                    <a:pt x="8506333" y="117729"/>
                  </a:moveTo>
                  <a:lnTo>
                    <a:pt x="8449183" y="89154"/>
                  </a:lnTo>
                  <a:lnTo>
                    <a:pt x="8334883" y="32004"/>
                  </a:lnTo>
                  <a:lnTo>
                    <a:pt x="8334883" y="89154"/>
                  </a:lnTo>
                  <a:lnTo>
                    <a:pt x="7310628" y="89154"/>
                  </a:lnTo>
                  <a:lnTo>
                    <a:pt x="7310628" y="146304"/>
                  </a:lnTo>
                  <a:lnTo>
                    <a:pt x="8334883" y="146304"/>
                  </a:lnTo>
                  <a:lnTo>
                    <a:pt x="8334883" y="203454"/>
                  </a:lnTo>
                  <a:lnTo>
                    <a:pt x="8449183" y="146304"/>
                  </a:lnTo>
                  <a:lnTo>
                    <a:pt x="8506333" y="117729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object 25"/>
            <p:cNvSpPr/>
            <p:nvPr/>
          </p:nvSpPr>
          <p:spPr>
            <a:xfrm>
              <a:off x="7175880" y="5782680"/>
              <a:ext cx="1397520" cy="360"/>
            </a:xfrm>
            <a:custGeom>
              <a:avLst/>
              <a:gdLst/>
              <a:ahLst/>
              <a:rect l="l" t="t" r="r" b="b"/>
              <a:pathLst>
                <a:path w="1398904" h="0">
                  <a:moveTo>
                    <a:pt x="0" y="0"/>
                  </a:moveTo>
                  <a:lnTo>
                    <a:pt x="1398777" y="0"/>
                  </a:lnTo>
                </a:path>
              </a:pathLst>
            </a:custGeom>
            <a:noFill/>
            <a:ln w="38100">
              <a:solidFill>
                <a:srgbClr val="4471c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243680" y="160200"/>
            <a:ext cx="366696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Running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70" name="object 3"/>
          <p:cNvSpPr/>
          <p:nvPr/>
        </p:nvSpPr>
        <p:spPr>
          <a:xfrm>
            <a:off x="1246680" y="777240"/>
            <a:ext cx="90352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open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the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interpreter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and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type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command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71" name="object 4" descr=""/>
          <p:cNvPicPr/>
          <p:nvPr/>
        </p:nvPicPr>
        <p:blipFill>
          <a:blip r:embed="rId1"/>
          <a:stretch/>
        </p:blipFill>
        <p:spPr>
          <a:xfrm>
            <a:off x="1269360" y="1484280"/>
            <a:ext cx="9651600" cy="509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2" name="object 2"/>
          <p:cNvGraphicFramePr/>
          <p:nvPr/>
        </p:nvGraphicFramePr>
        <p:xfrm>
          <a:off x="1572840" y="1015200"/>
          <a:ext cx="9032760" cy="5108400"/>
        </p:xfrm>
        <a:graphic>
          <a:graphicData uri="http://schemas.openxmlformats.org/drawingml/2006/table">
            <a:tbl>
              <a:tblPr/>
              <a:tblGrid>
                <a:gridCol w="3907080"/>
                <a:gridCol w="5126040"/>
              </a:tblGrid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Text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str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Numeric</a:t>
                      </a:r>
                      <a:r>
                        <a:rPr b="1" lang="en-HK" sz="2000" spc="-5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int,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float,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complex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Sequence</a:t>
                      </a:r>
                      <a:r>
                        <a:rPr b="1" lang="en-HK" sz="2000" spc="-6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list,</a:t>
                      </a:r>
                      <a:r>
                        <a:rPr b="1" lang="en-HK" sz="2000" spc="-4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tuple,</a:t>
                      </a:r>
                      <a:r>
                        <a:rPr b="1" lang="en-HK" sz="2000" spc="-5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range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Mapping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dict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6176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</a:t>
                      </a:r>
                      <a:r>
                        <a:rPr b="1" lang="en-HK" sz="2000" spc="-1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6680">
                        <a:lnSpc>
                          <a:spcPct val="100000"/>
                        </a:lnSpc>
                        <a:spcBef>
                          <a:spcPts val="621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set,</a:t>
                      </a: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frozenset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Boolean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bool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540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Binary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bytes,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bytearray,</a:t>
                      </a:r>
                      <a:r>
                        <a:rPr b="1" lang="en-HK" sz="2000" spc="-3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memoryview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915440" y="168840"/>
            <a:ext cx="23378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object 2"/>
          <p:cNvSpPr/>
          <p:nvPr/>
        </p:nvSpPr>
        <p:spPr>
          <a:xfrm>
            <a:off x="8456760" y="194760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43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str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5" name="object 3"/>
          <p:cNvSpPr/>
          <p:nvPr/>
        </p:nvSpPr>
        <p:spPr>
          <a:xfrm>
            <a:off x="8456760" y="2514600"/>
            <a:ext cx="2637000" cy="597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87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a=“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365640" y="171000"/>
            <a:ext cx="540576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Datatypes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and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Example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77" name="object 5"/>
          <p:cNvSpPr/>
          <p:nvPr/>
        </p:nvSpPr>
        <p:spPr>
          <a:xfrm>
            <a:off x="975240" y="189144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25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int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8" name="object 6"/>
          <p:cNvSpPr/>
          <p:nvPr/>
        </p:nvSpPr>
        <p:spPr>
          <a:xfrm>
            <a:off x="975240" y="2458080"/>
            <a:ext cx="2637000" cy="5565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>
              <a:lnSpc>
                <a:spcPct val="100000"/>
              </a:lnSpc>
              <a:spcBef>
                <a:spcPts val="6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a=10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9" name="object 7"/>
          <p:cNvSpPr/>
          <p:nvPr/>
        </p:nvSpPr>
        <p:spPr>
          <a:xfrm>
            <a:off x="4768560" y="192168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float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0" name="object 8"/>
          <p:cNvSpPr/>
          <p:nvPr/>
        </p:nvSpPr>
        <p:spPr>
          <a:xfrm>
            <a:off x="4768560" y="2488680"/>
            <a:ext cx="2637000" cy="5284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4520" bIns="0" anchor="t">
            <a:spAutoFit/>
          </a:bodyPr>
          <a:p>
            <a:pPr marL="48960" algn="ctr">
              <a:lnSpc>
                <a:spcPct val="100000"/>
              </a:lnSpc>
              <a:spcBef>
                <a:spcPts val="2004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a=2.5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1" name="object 9"/>
          <p:cNvSpPr/>
          <p:nvPr/>
        </p:nvSpPr>
        <p:spPr>
          <a:xfrm>
            <a:off x="975240" y="409500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720720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2" name="object 10"/>
          <p:cNvSpPr/>
          <p:nvPr/>
        </p:nvSpPr>
        <p:spPr>
          <a:xfrm>
            <a:off x="975240" y="4662000"/>
            <a:ext cx="2637000" cy="6030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4720" bIns="0" anchor="t">
            <a:spAutoFit/>
          </a:bodyPr>
          <a:p>
            <a:pPr>
              <a:lnSpc>
                <a:spcPct val="100000"/>
              </a:lnSpc>
              <a:spcBef>
                <a:spcPts val="43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3" name="object 11"/>
          <p:cNvSpPr/>
          <p:nvPr/>
        </p:nvSpPr>
        <p:spPr>
          <a:xfrm>
            <a:off x="4777920" y="4125600"/>
            <a:ext cx="26352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list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4" name="object 12"/>
          <p:cNvSpPr/>
          <p:nvPr/>
        </p:nvSpPr>
        <p:spPr>
          <a:xfrm>
            <a:off x="4777920" y="4692240"/>
            <a:ext cx="263520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40140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[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32832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]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5" name="object 13"/>
          <p:cNvSpPr/>
          <p:nvPr/>
        </p:nvSpPr>
        <p:spPr>
          <a:xfrm>
            <a:off x="8456760" y="412560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tuple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6" name="object 14"/>
          <p:cNvSpPr/>
          <p:nvPr/>
        </p:nvSpPr>
        <p:spPr>
          <a:xfrm>
            <a:off x="8456760" y="4692240"/>
            <a:ext cx="263700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31176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(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23868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7" name="object 15"/>
          <p:cNvSpPr/>
          <p:nvPr/>
        </p:nvSpPr>
        <p:spPr>
          <a:xfrm>
            <a:off x="899640" y="985320"/>
            <a:ext cx="98805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03920" indent="-39132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0392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assign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variable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type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is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set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: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object 2"/>
          <p:cNvSpPr/>
          <p:nvPr/>
        </p:nvSpPr>
        <p:spPr>
          <a:xfrm>
            <a:off x="1004400" y="4207680"/>
            <a:ext cx="2637000" cy="352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 anchor="t">
            <a:spAutoFit/>
          </a:bodyPr>
          <a:p>
            <a:pPr marL="722160">
              <a:lnSpc>
                <a:spcPct val="100000"/>
              </a:lnSpc>
              <a:spcBef>
                <a:spcPts val="38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9" name="object 3"/>
          <p:cNvSpPr/>
          <p:nvPr/>
        </p:nvSpPr>
        <p:spPr>
          <a:xfrm>
            <a:off x="4861440" y="4238280"/>
            <a:ext cx="2637000" cy="3495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bytes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0" name="object 4"/>
          <p:cNvSpPr/>
          <p:nvPr/>
        </p:nvSpPr>
        <p:spPr>
          <a:xfrm>
            <a:off x="8717400" y="162000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648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bool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1" name="object 5"/>
          <p:cNvSpPr/>
          <p:nvPr/>
        </p:nvSpPr>
        <p:spPr>
          <a:xfrm>
            <a:off x="8717400" y="2187000"/>
            <a:ext cx="2637000" cy="5749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6640" bIns="0" anchor="t">
            <a:sp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8539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a=True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979920" y="1620000"/>
            <a:ext cx="2637000" cy="1193760"/>
          </a:xfrm>
          <a:prstGeom prst="rect">
            <a:avLst/>
          </a:prstGeom>
          <a:solidFill>
            <a:srgbClr val="333e50"/>
          </a:solidFill>
          <a:ln w="12600">
            <a:solidFill>
              <a:srgbClr val="2e528f"/>
            </a:solidFill>
            <a:round/>
          </a:ln>
        </p:spPr>
        <p:txBody>
          <a:bodyPr lIns="0" rIns="0" tIns="49680" bIns="0" anchor="t">
            <a:no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dict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3" name="object 7"/>
          <p:cNvSpPr/>
          <p:nvPr/>
        </p:nvSpPr>
        <p:spPr>
          <a:xfrm>
            <a:off x="979920" y="2187000"/>
            <a:ext cx="2637000" cy="8352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21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{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"name"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: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“Amit",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"age"</a:t>
            </a:r>
            <a:r>
              <a:rPr b="1" lang="en-HK" sz="1800" spc="-2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:</a:t>
            </a:r>
            <a:r>
              <a:rPr b="1" lang="en-HK" sz="1800" spc="-3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25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4" name="object 8"/>
          <p:cNvSpPr/>
          <p:nvPr/>
        </p:nvSpPr>
        <p:spPr>
          <a:xfrm>
            <a:off x="4861440" y="1650600"/>
            <a:ext cx="263700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set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5" name="object 9"/>
          <p:cNvSpPr/>
          <p:nvPr/>
        </p:nvSpPr>
        <p:spPr>
          <a:xfrm>
            <a:off x="4861440" y="2217600"/>
            <a:ext cx="2637000" cy="685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 anchor="t">
            <a:spAutoFit/>
          </a:bodyPr>
          <a:p>
            <a:pPr marL="189360" indent="71280">
              <a:lnSpc>
                <a:spcPts val="1939"/>
              </a:lnSpc>
              <a:spcBef>
                <a:spcPts val="1525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{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“python",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“Java",</a:t>
            </a:r>
            <a:r>
              <a:rPr b="1" lang="en-HK" sz="1800" spc="-80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“Html“</a:t>
            </a:r>
            <a:r>
              <a:rPr b="1" lang="en-HK" sz="1800" spc="-9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6" name="object 10"/>
          <p:cNvSpPr/>
          <p:nvPr/>
        </p:nvSpPr>
        <p:spPr>
          <a:xfrm>
            <a:off x="1004400" y="4773240"/>
            <a:ext cx="2637000" cy="5608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7" name="object 11"/>
          <p:cNvSpPr/>
          <p:nvPr/>
        </p:nvSpPr>
        <p:spPr>
          <a:xfrm>
            <a:off x="4861440" y="4805280"/>
            <a:ext cx="2637000" cy="8067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8480" bIns="0" anchor="t">
            <a:spAutoFit/>
          </a:bodyPr>
          <a:p>
            <a:pPr marL="512280">
              <a:lnSpc>
                <a:spcPct val="100000"/>
              </a:lnSpc>
              <a:spcBef>
                <a:spcPts val="2035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a=b”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8" name="object 12"/>
          <p:cNvSpPr/>
          <p:nvPr/>
        </p:nvSpPr>
        <p:spPr>
          <a:xfrm>
            <a:off x="8717400" y="4207680"/>
            <a:ext cx="2637000" cy="3668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622800">
              <a:lnSpc>
                <a:spcPct val="100000"/>
              </a:lnSpc>
              <a:spcBef>
                <a:spcPts val="49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bytearray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9" name="object 13"/>
          <p:cNvSpPr/>
          <p:nvPr/>
        </p:nvSpPr>
        <p:spPr>
          <a:xfrm>
            <a:off x="8717400" y="4773240"/>
            <a:ext cx="2637000" cy="530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311760">
              <a:lnSpc>
                <a:spcPct val="100000"/>
              </a:lnSpc>
              <a:spcBef>
                <a:spcPts val="2021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a=bytearray(5)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243680" y="200160"/>
            <a:ext cx="367632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Basic</a:t>
            </a:r>
            <a:r>
              <a:rPr b="1" lang="en-HK" sz="3200" spc="-60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01" name="object 3"/>
          <p:cNvSpPr/>
          <p:nvPr/>
        </p:nvSpPr>
        <p:spPr>
          <a:xfrm>
            <a:off x="983520" y="1097280"/>
            <a:ext cx="7329600" cy="456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1160" bIns="0" anchor="t">
            <a:spAutoFit/>
          </a:bodyPr>
          <a:p>
            <a:pPr marL="477000" indent="-464040">
              <a:lnSpc>
                <a:spcPct val="100000"/>
              </a:lnSpc>
              <a:spcBef>
                <a:spcPts val="1505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Integers(for</a:t>
            </a:r>
            <a:r>
              <a:rPr b="1" lang="en-HK" sz="2800" spc="-20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numbers)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6"/>
              </a:spcBef>
              <a:buNone/>
              <a:tabLst>
                <a:tab algn="l" pos="213480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  <a:ea typeface="DejaVu Sans"/>
              </a:rPr>
              <a:t>a=4+3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#answer</a:t>
            </a:r>
            <a:r>
              <a:rPr b="1" lang="en-HK" sz="2400" spc="-7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is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7,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integer</a:t>
            </a:r>
            <a:r>
              <a:rPr b="1" lang="en-HK" sz="2400" spc="-55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c55a11"/>
                </a:solidFill>
                <a:latin typeface="Verdana"/>
                <a:ea typeface="DejaVu Sans"/>
              </a:rPr>
              <a:t>addition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300"/>
              </a:spcBef>
              <a:buNone/>
              <a:tabLst>
                <a:tab algn="l" pos="213480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Floats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0"/>
              </a:spcBef>
              <a:buNone/>
              <a:tabLst>
                <a:tab algn="l" pos="207972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  <a:ea typeface="DejaVu Sans"/>
              </a:rPr>
              <a:t>a=5/2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#answer</a:t>
            </a:r>
            <a:r>
              <a:rPr b="1" lang="en-HK" sz="2400" spc="-80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is</a:t>
            </a:r>
            <a:r>
              <a:rPr b="1" lang="en-HK" sz="2400" spc="-9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  <a:ea typeface="DejaVu Sans"/>
              </a:rPr>
              <a:t>2.5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295"/>
              </a:spcBef>
              <a:buNone/>
              <a:tabLst>
                <a:tab algn="l" pos="207972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Strings</a:t>
            </a:r>
            <a:endParaRPr b="0" lang="en-HK" sz="2800" spc="-1" strike="noStrike">
              <a:latin typeface="Arial"/>
            </a:endParaRPr>
          </a:p>
          <a:p>
            <a:pPr marL="529560">
              <a:lnSpc>
                <a:spcPct val="140000"/>
              </a:lnSpc>
              <a:spcBef>
                <a:spcPts val="241"/>
              </a:spcBef>
              <a:buNone/>
              <a:tabLst>
                <a:tab algn="l" pos="477000"/>
              </a:tabLst>
            </a:pP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Can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use</a:t>
            </a:r>
            <a:r>
              <a:rPr b="1" lang="en-HK" sz="2000" spc="-21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“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”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or ‘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’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to 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  <a:ea typeface="DejaVu Sans"/>
              </a:rPr>
              <a:t>specify.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“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”</a:t>
            </a:r>
            <a:r>
              <a:rPr b="1" lang="en-IN" sz="2000" spc="-3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or</a:t>
            </a:r>
            <a:r>
              <a:rPr b="1" lang="en-IN" sz="2000" spc="-1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‘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’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are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2" strike="noStrike">
                <a:solidFill>
                  <a:srgbClr val="1f3863"/>
                </a:solidFill>
                <a:latin typeface="Verdana"/>
                <a:ea typeface="DejaVu Sans"/>
              </a:rPr>
              <a:t>same.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2720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String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Methods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603" name="object 3"/>
          <p:cNvGrpSpPr/>
          <p:nvPr/>
        </p:nvGrpSpPr>
        <p:grpSpPr>
          <a:xfrm>
            <a:off x="2182320" y="1144440"/>
            <a:ext cx="2379240" cy="2371680"/>
            <a:chOff x="2182320" y="1144440"/>
            <a:chExt cx="2379240" cy="2371680"/>
          </a:xfrm>
        </p:grpSpPr>
        <p:sp>
          <p:nvSpPr>
            <p:cNvPr id="604" name="object 4"/>
            <p:cNvSpPr/>
            <p:nvPr/>
          </p:nvSpPr>
          <p:spPr>
            <a:xfrm>
              <a:off x="2182320" y="1685520"/>
              <a:ext cx="2379240" cy="183060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7" y="1831848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object 5"/>
            <p:cNvSpPr/>
            <p:nvPr/>
          </p:nvSpPr>
          <p:spPr>
            <a:xfrm>
              <a:off x="2182320" y="1144440"/>
              <a:ext cx="2379240" cy="957240"/>
            </a:xfrm>
            <a:custGeom>
              <a:avLst/>
              <a:gdLst/>
              <a:ahLst/>
              <a:rect l="l" t="t" r="r" b="b"/>
              <a:pathLst>
                <a:path w="2380615" h="958850">
                  <a:moveTo>
                    <a:pt x="2380487" y="0"/>
                  </a:moveTo>
                  <a:lnTo>
                    <a:pt x="0" y="0"/>
                  </a:lnTo>
                  <a:lnTo>
                    <a:pt x="0" y="829437"/>
                  </a:lnTo>
                  <a:lnTo>
                    <a:pt x="1079754" y="829437"/>
                  </a:lnTo>
                  <a:lnTo>
                    <a:pt x="1190244" y="958596"/>
                  </a:lnTo>
                  <a:lnTo>
                    <a:pt x="1300733" y="829437"/>
                  </a:lnTo>
                  <a:lnTo>
                    <a:pt x="2380487" y="82943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6" name="object 6"/>
          <p:cNvGrpSpPr/>
          <p:nvPr/>
        </p:nvGrpSpPr>
        <p:grpSpPr>
          <a:xfrm>
            <a:off x="4905720" y="1161360"/>
            <a:ext cx="2379240" cy="2373120"/>
            <a:chOff x="4905720" y="1161360"/>
            <a:chExt cx="2379240" cy="2373120"/>
          </a:xfrm>
        </p:grpSpPr>
        <p:sp>
          <p:nvSpPr>
            <p:cNvPr id="607" name="object 7"/>
            <p:cNvSpPr/>
            <p:nvPr/>
          </p:nvSpPr>
          <p:spPr>
            <a:xfrm>
              <a:off x="4905720" y="1703880"/>
              <a:ext cx="2379240" cy="183060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object 8"/>
            <p:cNvSpPr/>
            <p:nvPr/>
          </p:nvSpPr>
          <p:spPr>
            <a:xfrm>
              <a:off x="4905720" y="1161360"/>
              <a:ext cx="2379240" cy="95868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9" name="object 9"/>
          <p:cNvGrpSpPr/>
          <p:nvPr/>
        </p:nvGrpSpPr>
        <p:grpSpPr>
          <a:xfrm>
            <a:off x="7680960" y="1161360"/>
            <a:ext cx="2379240" cy="2373120"/>
            <a:chOff x="7680960" y="1161360"/>
            <a:chExt cx="2379240" cy="2373120"/>
          </a:xfrm>
        </p:grpSpPr>
        <p:sp>
          <p:nvSpPr>
            <p:cNvPr id="610" name="object 10"/>
            <p:cNvSpPr/>
            <p:nvPr/>
          </p:nvSpPr>
          <p:spPr>
            <a:xfrm>
              <a:off x="7680960" y="1703880"/>
              <a:ext cx="2379240" cy="183060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object 11"/>
            <p:cNvSpPr/>
            <p:nvPr/>
          </p:nvSpPr>
          <p:spPr>
            <a:xfrm>
              <a:off x="7680960" y="1161360"/>
              <a:ext cx="2379240" cy="95868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2" name="object 12"/>
          <p:cNvGrpSpPr/>
          <p:nvPr/>
        </p:nvGrpSpPr>
        <p:grpSpPr>
          <a:xfrm>
            <a:off x="2182320" y="3848040"/>
            <a:ext cx="2379240" cy="2373120"/>
            <a:chOff x="2182320" y="3848040"/>
            <a:chExt cx="2379240" cy="2373120"/>
          </a:xfrm>
        </p:grpSpPr>
        <p:sp>
          <p:nvSpPr>
            <p:cNvPr id="613" name="object 13"/>
            <p:cNvSpPr/>
            <p:nvPr/>
          </p:nvSpPr>
          <p:spPr>
            <a:xfrm>
              <a:off x="2182320" y="4390560"/>
              <a:ext cx="2379240" cy="183060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7" y="183184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object 14"/>
            <p:cNvSpPr/>
            <p:nvPr/>
          </p:nvSpPr>
          <p:spPr>
            <a:xfrm>
              <a:off x="2182320" y="3848040"/>
              <a:ext cx="2379240" cy="95868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7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3" y="830833"/>
                  </a:lnTo>
                  <a:lnTo>
                    <a:pt x="2380487" y="830833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5" name="object 15"/>
          <p:cNvGrpSpPr/>
          <p:nvPr/>
        </p:nvGrpSpPr>
        <p:grpSpPr>
          <a:xfrm>
            <a:off x="7680960" y="3848040"/>
            <a:ext cx="2379240" cy="2373120"/>
            <a:chOff x="7680960" y="3848040"/>
            <a:chExt cx="2379240" cy="2373120"/>
          </a:xfrm>
        </p:grpSpPr>
        <p:sp>
          <p:nvSpPr>
            <p:cNvPr id="616" name="object 16"/>
            <p:cNvSpPr/>
            <p:nvPr/>
          </p:nvSpPr>
          <p:spPr>
            <a:xfrm>
              <a:off x="7680960" y="4390560"/>
              <a:ext cx="2379240" cy="183060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object 17"/>
            <p:cNvSpPr/>
            <p:nvPr/>
          </p:nvSpPr>
          <p:spPr>
            <a:xfrm>
              <a:off x="7680960" y="3848040"/>
              <a:ext cx="2379240" cy="95868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8" name="object 18"/>
          <p:cNvGrpSpPr/>
          <p:nvPr/>
        </p:nvGrpSpPr>
        <p:grpSpPr>
          <a:xfrm>
            <a:off x="4905720" y="3848040"/>
            <a:ext cx="2379240" cy="2373120"/>
            <a:chOff x="4905720" y="3848040"/>
            <a:chExt cx="2379240" cy="2373120"/>
          </a:xfrm>
        </p:grpSpPr>
        <p:sp>
          <p:nvSpPr>
            <p:cNvPr id="619" name="object 19"/>
            <p:cNvSpPr/>
            <p:nvPr/>
          </p:nvSpPr>
          <p:spPr>
            <a:xfrm>
              <a:off x="4905720" y="4390560"/>
              <a:ext cx="2379240" cy="183060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" name="object 20"/>
            <p:cNvSpPr/>
            <p:nvPr/>
          </p:nvSpPr>
          <p:spPr>
            <a:xfrm>
              <a:off x="4905720" y="3848040"/>
              <a:ext cx="2379240" cy="95868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1" name="object 21"/>
          <p:cNvSpPr/>
          <p:nvPr/>
        </p:nvSpPr>
        <p:spPr>
          <a:xfrm>
            <a:off x="5529240" y="1377000"/>
            <a:ext cx="11340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2" name="object 22"/>
          <p:cNvSpPr/>
          <p:nvPr/>
        </p:nvSpPr>
        <p:spPr>
          <a:xfrm>
            <a:off x="5403240" y="4057560"/>
            <a:ext cx="137340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isupper()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3" name="object 23"/>
          <p:cNvSpPr/>
          <p:nvPr/>
        </p:nvSpPr>
        <p:spPr>
          <a:xfrm>
            <a:off x="8311680" y="1377000"/>
            <a:ext cx="1108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lower()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4" name="object 24"/>
          <p:cNvSpPr/>
          <p:nvPr/>
        </p:nvSpPr>
        <p:spPr>
          <a:xfrm>
            <a:off x="2778480" y="4080240"/>
            <a:ext cx="1185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isdigit()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5" name="object 25"/>
          <p:cNvSpPr/>
          <p:nvPr/>
        </p:nvSpPr>
        <p:spPr>
          <a:xfrm>
            <a:off x="2930040" y="1377000"/>
            <a:ext cx="8748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title()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6" name="object 26"/>
          <p:cNvSpPr/>
          <p:nvPr/>
        </p:nvSpPr>
        <p:spPr>
          <a:xfrm>
            <a:off x="8019000" y="4034520"/>
            <a:ext cx="16920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swapcase()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7" name="object 27"/>
          <p:cNvSpPr/>
          <p:nvPr/>
        </p:nvSpPr>
        <p:spPr>
          <a:xfrm>
            <a:off x="2356560" y="2180520"/>
            <a:ext cx="202500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Converts</a:t>
            </a:r>
            <a:r>
              <a:rPr b="0" lang="en-HK" sz="1800" spc="-5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the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first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character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of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each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word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to</a:t>
            </a:r>
            <a:r>
              <a:rPr b="0" lang="en-HK" sz="1800" spc="-7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upper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8" name="object 28"/>
          <p:cNvSpPr/>
          <p:nvPr/>
        </p:nvSpPr>
        <p:spPr>
          <a:xfrm>
            <a:off x="5067000" y="2237400"/>
            <a:ext cx="199512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Converts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string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into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upper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9" name="object 29"/>
          <p:cNvSpPr/>
          <p:nvPr/>
        </p:nvSpPr>
        <p:spPr>
          <a:xfrm>
            <a:off x="7898040" y="2237400"/>
            <a:ext cx="199512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Converts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string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into</a:t>
            </a:r>
            <a:r>
              <a:rPr b="0" lang="en-HK" sz="1800" spc="-7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lower</a:t>
            </a:r>
            <a:r>
              <a:rPr b="0" lang="en-HK" sz="1800" spc="-1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0" name="object 30"/>
          <p:cNvSpPr/>
          <p:nvPr/>
        </p:nvSpPr>
        <p:spPr>
          <a:xfrm>
            <a:off x="2347200" y="4893480"/>
            <a:ext cx="205596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" bIns="0" anchor="t">
            <a:spAutoFit/>
          </a:bodyPr>
          <a:p>
            <a:pPr marL="12600">
              <a:lnSpc>
                <a:spcPct val="98000"/>
              </a:lnSpc>
              <a:spcBef>
                <a:spcPts val="139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Returns</a:t>
            </a:r>
            <a:r>
              <a:rPr b="0" lang="en-HK" sz="1800" spc="-7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True</a:t>
            </a:r>
            <a:r>
              <a:rPr b="0" lang="en-HK" sz="1800" spc="-7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if</a:t>
            </a:r>
            <a:r>
              <a:rPr b="0" lang="en-HK" sz="1800" spc="-80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all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characters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the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string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are</a:t>
            </a:r>
            <a:r>
              <a:rPr b="0" lang="en-HK" sz="1800" spc="-4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digits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1" name="object 31"/>
          <p:cNvSpPr/>
          <p:nvPr/>
        </p:nvSpPr>
        <p:spPr>
          <a:xfrm>
            <a:off x="7707240" y="4860720"/>
            <a:ext cx="231876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Swaps</a:t>
            </a:r>
            <a:r>
              <a:rPr b="0" lang="en-HK" sz="1800" spc="-4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cases,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lower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becomes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upper</a:t>
            </a:r>
            <a:r>
              <a:rPr b="0" lang="en-HK" sz="1800" spc="-1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and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vice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versa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2" name="object 32"/>
          <p:cNvSpPr/>
          <p:nvPr/>
        </p:nvSpPr>
        <p:spPr>
          <a:xfrm>
            <a:off x="5036400" y="4873320"/>
            <a:ext cx="205668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Returns</a:t>
            </a:r>
            <a:r>
              <a:rPr b="0" lang="en-HK" sz="1800" spc="-6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True</a:t>
            </a:r>
            <a:r>
              <a:rPr b="0" lang="en-HK" sz="1800" spc="-6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if</a:t>
            </a:r>
            <a:r>
              <a:rPr b="0" lang="en-HK" sz="1800" spc="-7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all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characters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the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string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are</a:t>
            </a:r>
            <a:r>
              <a:rPr b="0" lang="en-HK" sz="1800" spc="-4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in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upper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case.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73320"/>
          </a:xfrm>
          <a:prstGeom prst="rect">
            <a:avLst/>
          </a:prstGeom>
          <a:noFill/>
          <a:ln w="0">
            <a:noFill/>
          </a:ln>
        </p:spPr>
        <p:txBody>
          <a:bodyPr lIns="0" rIns="0" tIns="129240" bIns="0" anchor="t">
            <a:noAutofit/>
          </a:bodyPr>
          <a:p>
            <a:pPr marL="39452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34" name="object 3"/>
          <p:cNvSpPr/>
          <p:nvPr/>
        </p:nvSpPr>
        <p:spPr>
          <a:xfrm>
            <a:off x="859680" y="1341000"/>
            <a:ext cx="909936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Variables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use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store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values.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91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variable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is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created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assign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it.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635" name="object 4" descr=""/>
          <p:cNvPicPr/>
          <p:nvPr/>
        </p:nvPicPr>
        <p:blipFill>
          <a:blip r:embed="rId1"/>
          <a:stretch/>
        </p:blipFill>
        <p:spPr>
          <a:xfrm>
            <a:off x="763560" y="3218760"/>
            <a:ext cx="10972800" cy="1751400"/>
          </a:xfrm>
          <a:prstGeom prst="rect">
            <a:avLst/>
          </a:prstGeom>
          <a:ln w="0">
            <a:noFill/>
          </a:ln>
        </p:spPr>
      </p:pic>
      <p:sp>
        <p:nvSpPr>
          <p:cNvPr id="636" name="object 5"/>
          <p:cNvSpPr/>
          <p:nvPr/>
        </p:nvSpPr>
        <p:spPr>
          <a:xfrm>
            <a:off x="946440" y="3310200"/>
            <a:ext cx="10612080" cy="766080"/>
          </a:xfrm>
          <a:prstGeom prst="rect">
            <a:avLst/>
          </a:prstGeom>
          <a:solidFill>
            <a:srgbClr val="ffffff"/>
          </a:solidFill>
          <a:ln w="57150">
            <a:solidFill>
              <a:srgbClr val="be9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7800" bIns="0" anchor="t">
            <a:spAutoFit/>
          </a:bodyPr>
          <a:p>
            <a:pPr marL="324360">
              <a:lnSpc>
                <a:spcPct val="100000"/>
              </a:lnSpc>
              <a:spcBef>
                <a:spcPts val="1715"/>
              </a:spcBef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x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=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c55a11"/>
                </a:solidFill>
                <a:latin typeface="Verdana"/>
                <a:ea typeface="DejaVu Sans"/>
              </a:rPr>
              <a:t>2</a:t>
            </a:r>
            <a:endParaRPr b="0" lang="en-HK" sz="1800" spc="-1" strike="noStrike">
              <a:latin typeface="Arial"/>
            </a:endParaRPr>
          </a:p>
          <a:p>
            <a:pPr marL="32436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y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=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  <a:ea typeface="DejaVu Sans"/>
              </a:rPr>
              <a:t>“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  <a:ea typeface="DejaVu Sans"/>
              </a:rPr>
              <a:t>Amit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  <a:ea typeface="DejaVu Sans"/>
              </a:rPr>
              <a:t>" print(x) print(y)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64320"/>
          </a:xfrm>
          <a:prstGeom prst="rect">
            <a:avLst/>
          </a:prstGeom>
          <a:noFill/>
          <a:ln w="0">
            <a:noFill/>
          </a:ln>
        </p:spPr>
        <p:txBody>
          <a:bodyPr lIns="0" rIns="0" tIns="12024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Arial"/>
            </a:endParaRPr>
          </a:p>
        </p:txBody>
      </p:sp>
      <p:pic>
        <p:nvPicPr>
          <p:cNvPr id="638" name="object 3" descr=""/>
          <p:cNvPicPr/>
          <p:nvPr/>
        </p:nvPicPr>
        <p:blipFill>
          <a:blip r:embed="rId1"/>
          <a:stretch/>
        </p:blipFill>
        <p:spPr>
          <a:xfrm>
            <a:off x="768240" y="1144440"/>
            <a:ext cx="10654200" cy="513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ject 2" descr=""/>
          <p:cNvPicPr/>
          <p:nvPr/>
        </p:nvPicPr>
        <p:blipFill>
          <a:blip r:embed="rId1"/>
          <a:stretch/>
        </p:blipFill>
        <p:spPr>
          <a:xfrm>
            <a:off x="1068840" y="2063160"/>
            <a:ext cx="10010880" cy="342144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8088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874600" indent="-2862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Difference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between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Programing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language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&amp;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Scripting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language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2961720" y="147240"/>
            <a:ext cx="620388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Rules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for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variables: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946440" y="1184760"/>
            <a:ext cx="10555920" cy="42033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55680" indent="-343080">
              <a:lnSpc>
                <a:spcPts val="2826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must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letter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or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underscore</a:t>
            </a:r>
            <a:endParaRPr b="0" lang="en-HK" sz="2400" spc="-1" strike="noStrike">
              <a:latin typeface="Arial"/>
            </a:endParaRPr>
          </a:p>
          <a:p>
            <a:pPr marL="355680">
              <a:lnSpc>
                <a:spcPts val="2826"/>
              </a:lnSpc>
              <a:buNone/>
              <a:tabLst>
                <a:tab algn="l" pos="35568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</a:t>
            </a:r>
            <a:endParaRPr b="0" lang="en-HK" sz="2400" spc="-1" strike="noStrike">
              <a:latin typeface="Arial"/>
            </a:endParaRPr>
          </a:p>
          <a:p>
            <a:pPr marL="355680">
              <a:lnSpc>
                <a:spcPct val="100000"/>
              </a:lnSpc>
              <a:spcBef>
                <a:spcPts val="1420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cannot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number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684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Arial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only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contain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alpha-numeric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underscores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(A-z,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0-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9,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_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)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644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Arial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names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are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case-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sensitive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(age,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are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three</a:t>
            </a:r>
            <a:r>
              <a:rPr b="1" lang="en-HK" sz="24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different</a:t>
            </a:r>
            <a:r>
              <a:rPr b="1" lang="en-HK" sz="2400" spc="-9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variables)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object 2" descr=""/>
          <p:cNvPicPr/>
          <p:nvPr/>
        </p:nvPicPr>
        <p:blipFill>
          <a:blip r:embed="rId1"/>
          <a:stretch/>
        </p:blipFill>
        <p:spPr>
          <a:xfrm>
            <a:off x="1136880" y="987480"/>
            <a:ext cx="9916920" cy="5239440"/>
          </a:xfrm>
          <a:prstGeom prst="rect">
            <a:avLst/>
          </a:prstGeom>
          <a:ln w="0">
            <a:noFill/>
          </a:ln>
        </p:spPr>
      </p:pic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07440"/>
          </a:xfrm>
          <a:prstGeom prst="rect">
            <a:avLst/>
          </a:prstGeom>
          <a:noFill/>
          <a:ln w="0">
            <a:noFill/>
          </a:ln>
        </p:spPr>
        <p:txBody>
          <a:bodyPr lIns="0" rIns="0" tIns="6336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12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HK" sz="3200" spc="-1" strike="noStrike">
                <a:latin typeface="Calibri"/>
              </a:rPr>
              <a:t>Difference between Python and C++</a:t>
            </a:r>
            <a:endParaRPr b="1" lang="en-HK" sz="3200" spc="-1" strike="noStrike">
              <a:latin typeface="Arial"/>
            </a:endParaRPr>
          </a:p>
        </p:txBody>
      </p:sp>
      <p:graphicFrame>
        <p:nvGraphicFramePr>
          <p:cNvPr id="198" name=""/>
          <p:cNvGraphicFramePr/>
          <p:nvPr/>
        </p:nvGraphicFramePr>
        <p:xfrm>
          <a:off x="1620000" y="2354400"/>
          <a:ext cx="8639640" cy="2858400"/>
        </p:xfrm>
        <a:graphic>
          <a:graphicData uri="http://schemas.openxmlformats.org/drawingml/2006/table">
            <a:tbl>
              <a:tblPr/>
              <a:tblGrid>
                <a:gridCol w="2879280"/>
                <a:gridCol w="2879280"/>
                <a:gridCol w="288144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Aspect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Python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C++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2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Type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Interpreted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Compiled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3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Execution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Line-by-line at runtime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Compiled first, then executed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3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Speed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Slower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Much Faster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object 2" descr=""/>
          <p:cNvPicPr/>
          <p:nvPr/>
        </p:nvPicPr>
        <p:blipFill>
          <a:blip r:embed="rId1"/>
          <a:stretch/>
        </p:blipFill>
        <p:spPr>
          <a:xfrm>
            <a:off x="7432560" y="3921120"/>
            <a:ext cx="2881800" cy="2103120"/>
          </a:xfrm>
          <a:prstGeom prst="rect">
            <a:avLst/>
          </a:prstGeom>
          <a:ln w="0">
            <a:noFill/>
          </a:ln>
        </p:spPr>
      </p:pic>
      <p:sp>
        <p:nvSpPr>
          <p:cNvPr id="200" name="object 3"/>
          <p:cNvSpPr/>
          <p:nvPr/>
        </p:nvSpPr>
        <p:spPr>
          <a:xfrm>
            <a:off x="7790400" y="4422960"/>
            <a:ext cx="2079360" cy="14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Hello</a:t>
            </a:r>
            <a:r>
              <a:rPr b="1" lang="en-HK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IN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INTELLECT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1" name="object 4"/>
          <p:cNvGrpSpPr/>
          <p:nvPr/>
        </p:nvGrpSpPr>
        <p:grpSpPr>
          <a:xfrm>
            <a:off x="1947600" y="3899880"/>
            <a:ext cx="5483160" cy="1881360"/>
            <a:chOff x="1947600" y="3899880"/>
            <a:chExt cx="5483160" cy="1881360"/>
          </a:xfrm>
        </p:grpSpPr>
        <p:sp>
          <p:nvSpPr>
            <p:cNvPr id="202" name="object 5"/>
            <p:cNvSpPr/>
            <p:nvPr/>
          </p:nvSpPr>
          <p:spPr>
            <a:xfrm>
              <a:off x="3670560" y="4804200"/>
              <a:ext cx="3760200" cy="84240"/>
            </a:xfrm>
            <a:custGeom>
              <a:avLst/>
              <a:gdLst/>
              <a:ahLst/>
              <a:rect l="l" t="t" r="r" b="b"/>
              <a:pathLst>
                <a:path w="3761740" h="85725">
                  <a:moveTo>
                    <a:pt x="3676015" y="0"/>
                  </a:moveTo>
                  <a:lnTo>
                    <a:pt x="3676015" y="85725"/>
                  </a:lnTo>
                  <a:lnTo>
                    <a:pt x="3733249" y="57150"/>
                  </a:lnTo>
                  <a:lnTo>
                    <a:pt x="3690239" y="57150"/>
                  </a:lnTo>
                  <a:lnTo>
                    <a:pt x="3690239" y="28575"/>
                  </a:lnTo>
                  <a:lnTo>
                    <a:pt x="3733080" y="28575"/>
                  </a:lnTo>
                  <a:lnTo>
                    <a:pt x="3676015" y="0"/>
                  </a:lnTo>
                  <a:close/>
                </a:path>
                <a:path w="3761740" h="85725">
                  <a:moveTo>
                    <a:pt x="3676015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676015" y="57150"/>
                  </a:lnTo>
                  <a:lnTo>
                    <a:pt x="3676015" y="28575"/>
                  </a:lnTo>
                  <a:close/>
                </a:path>
                <a:path w="3761740" h="85725">
                  <a:moveTo>
                    <a:pt x="3733080" y="28575"/>
                  </a:moveTo>
                  <a:lnTo>
                    <a:pt x="3690239" y="28575"/>
                  </a:lnTo>
                  <a:lnTo>
                    <a:pt x="3690239" y="57150"/>
                  </a:lnTo>
                  <a:lnTo>
                    <a:pt x="3733249" y="57150"/>
                  </a:lnTo>
                  <a:lnTo>
                    <a:pt x="3761740" y="42926"/>
                  </a:lnTo>
                  <a:lnTo>
                    <a:pt x="3733080" y="28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3" name="object 6" descr=""/>
            <p:cNvPicPr/>
            <p:nvPr/>
          </p:nvPicPr>
          <p:blipFill>
            <a:blip r:embed="rId2"/>
            <a:stretch/>
          </p:blipFill>
          <p:spPr>
            <a:xfrm>
              <a:off x="1996560" y="3899880"/>
              <a:ext cx="1748160" cy="1832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object 7" descr=""/>
            <p:cNvPicPr/>
            <p:nvPr/>
          </p:nvPicPr>
          <p:blipFill>
            <a:blip r:embed="rId3"/>
            <a:stretch/>
          </p:blipFill>
          <p:spPr>
            <a:xfrm>
              <a:off x="1947600" y="5236560"/>
              <a:ext cx="2315880" cy="54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5" name="object 8"/>
            <p:cNvSpPr/>
            <p:nvPr/>
          </p:nvSpPr>
          <p:spPr>
            <a:xfrm>
              <a:off x="2041560" y="3999600"/>
              <a:ext cx="1608120" cy="169200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1341119" y="0"/>
                  </a:moveTo>
                  <a:lnTo>
                    <a:pt x="0" y="0"/>
                  </a:lnTo>
                  <a:lnTo>
                    <a:pt x="0" y="1693164"/>
                  </a:lnTo>
                  <a:lnTo>
                    <a:pt x="1609343" y="1693164"/>
                  </a:lnTo>
                  <a:lnTo>
                    <a:pt x="1609343" y="268224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object 9"/>
            <p:cNvSpPr/>
            <p:nvPr/>
          </p:nvSpPr>
          <p:spPr>
            <a:xfrm>
              <a:off x="2041560" y="3999600"/>
              <a:ext cx="1608120" cy="169200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0" y="0"/>
                  </a:moveTo>
                  <a:lnTo>
                    <a:pt x="1341119" y="0"/>
                  </a:lnTo>
                  <a:lnTo>
                    <a:pt x="1609343" y="268224"/>
                  </a:lnTo>
                  <a:lnTo>
                    <a:pt x="1609343" y="1693164"/>
                  </a:lnTo>
                  <a:lnTo>
                    <a:pt x="0" y="1693164"/>
                  </a:lnTo>
                  <a:lnTo>
                    <a:pt x="0" y="0"/>
                  </a:lnTo>
                  <a:close/>
                </a:path>
                <a:path w="1609725" h="1693545">
                  <a:moveTo>
                    <a:pt x="1322831" y="0"/>
                  </a:moveTo>
                  <a:lnTo>
                    <a:pt x="1322831" y="310895"/>
                  </a:lnTo>
                </a:path>
                <a:path w="1609725" h="1693545">
                  <a:moveTo>
                    <a:pt x="1322831" y="310895"/>
                  </a:moveTo>
                  <a:lnTo>
                    <a:pt x="1609598" y="3108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" name="object 10"/>
          <p:cNvSpPr/>
          <p:nvPr/>
        </p:nvSpPr>
        <p:spPr>
          <a:xfrm>
            <a:off x="2221560" y="4731120"/>
            <a:ext cx="12344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8" name="object 11"/>
          <p:cNvGrpSpPr/>
          <p:nvPr/>
        </p:nvGrpSpPr>
        <p:grpSpPr>
          <a:xfrm>
            <a:off x="4579560" y="902160"/>
            <a:ext cx="2365920" cy="1960560"/>
            <a:chOff x="4579560" y="902160"/>
            <a:chExt cx="2365920" cy="1960560"/>
          </a:xfrm>
        </p:grpSpPr>
        <p:pic>
          <p:nvPicPr>
            <p:cNvPr id="209" name="object 12" descr=""/>
            <p:cNvPicPr/>
            <p:nvPr/>
          </p:nvPicPr>
          <p:blipFill>
            <a:blip r:embed="rId4"/>
            <a:stretch/>
          </p:blipFill>
          <p:spPr>
            <a:xfrm>
              <a:off x="4637520" y="902160"/>
              <a:ext cx="1746720" cy="1902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0" name="object 13" descr=""/>
            <p:cNvPicPr/>
            <p:nvPr/>
          </p:nvPicPr>
          <p:blipFill>
            <a:blip r:embed="rId5"/>
            <a:stretch/>
          </p:blipFill>
          <p:spPr>
            <a:xfrm>
              <a:off x="4579560" y="2295000"/>
              <a:ext cx="2365920" cy="56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1" name="object 14"/>
            <p:cNvSpPr/>
            <p:nvPr/>
          </p:nvSpPr>
          <p:spPr>
            <a:xfrm>
              <a:off x="4673520" y="983880"/>
              <a:ext cx="1624680" cy="1789200"/>
            </a:xfrm>
            <a:custGeom>
              <a:avLst/>
              <a:gdLst/>
              <a:ahLst/>
              <a:rect l="l" t="t" r="r" b="b"/>
              <a:pathLst>
                <a:path w="1626235" h="1790700">
                  <a:moveTo>
                    <a:pt x="1355089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626107" y="1790700"/>
                  </a:lnTo>
                  <a:lnTo>
                    <a:pt x="1626107" y="271018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object 15"/>
            <p:cNvSpPr/>
            <p:nvPr/>
          </p:nvSpPr>
          <p:spPr>
            <a:xfrm>
              <a:off x="4673520" y="983880"/>
              <a:ext cx="1625400" cy="1789200"/>
            </a:xfrm>
            <a:custGeom>
              <a:avLst/>
              <a:gdLst/>
              <a:ahLst/>
              <a:rect l="l" t="t" r="r" b="b"/>
              <a:pathLst>
                <a:path w="1626870" h="1790700">
                  <a:moveTo>
                    <a:pt x="0" y="0"/>
                  </a:moveTo>
                  <a:lnTo>
                    <a:pt x="1355089" y="0"/>
                  </a:lnTo>
                  <a:lnTo>
                    <a:pt x="1626107" y="271018"/>
                  </a:lnTo>
                  <a:lnTo>
                    <a:pt x="1626107" y="1790700"/>
                  </a:lnTo>
                  <a:lnTo>
                    <a:pt x="0" y="1790700"/>
                  </a:lnTo>
                  <a:lnTo>
                    <a:pt x="0" y="0"/>
                  </a:lnTo>
                  <a:close/>
                </a:path>
                <a:path w="1626870" h="1790700">
                  <a:moveTo>
                    <a:pt x="1336548" y="0"/>
                  </a:moveTo>
                  <a:lnTo>
                    <a:pt x="1336548" y="328930"/>
                  </a:lnTo>
                </a:path>
                <a:path w="1626870" h="1790700">
                  <a:moveTo>
                    <a:pt x="1336548" y="329184"/>
                  </a:moveTo>
                  <a:lnTo>
                    <a:pt x="1626362" y="3291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3" name="object 16" descr=""/>
            <p:cNvPicPr/>
            <p:nvPr/>
          </p:nvPicPr>
          <p:blipFill>
            <a:blip r:embed="rId6"/>
            <a:stretch/>
          </p:blipFill>
          <p:spPr>
            <a:xfrm>
              <a:off x="5134320" y="1159920"/>
              <a:ext cx="612720" cy="809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4" name="object 17"/>
          <p:cNvSpPr/>
          <p:nvPr/>
        </p:nvSpPr>
        <p:spPr>
          <a:xfrm>
            <a:off x="5054400" y="2187360"/>
            <a:ext cx="8654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Class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15" name="object 18"/>
          <p:cNvGrpSpPr/>
          <p:nvPr/>
        </p:nvGrpSpPr>
        <p:grpSpPr>
          <a:xfrm>
            <a:off x="1046880" y="833400"/>
            <a:ext cx="5269320" cy="2024640"/>
            <a:chOff x="1046880" y="833400"/>
            <a:chExt cx="5269320" cy="2024640"/>
          </a:xfrm>
        </p:grpSpPr>
        <p:sp>
          <p:nvSpPr>
            <p:cNvPr id="216" name="object 19"/>
            <p:cNvSpPr/>
            <p:nvPr/>
          </p:nvSpPr>
          <p:spPr>
            <a:xfrm>
              <a:off x="4690080" y="2283840"/>
              <a:ext cx="1626120" cy="360"/>
            </a:xfrm>
            <a:custGeom>
              <a:avLst/>
              <a:gdLst/>
              <a:ahLst/>
              <a:rect l="l" t="t" r="r" b="b"/>
              <a:pathLst>
                <a:path w="1627504" h="0">
                  <a:moveTo>
                    <a:pt x="0" y="0"/>
                  </a:moveTo>
                  <a:lnTo>
                    <a:pt x="162725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7" name="object 20" descr=""/>
            <p:cNvPicPr/>
            <p:nvPr/>
          </p:nvPicPr>
          <p:blipFill>
            <a:blip r:embed="rId7"/>
            <a:stretch/>
          </p:blipFill>
          <p:spPr>
            <a:xfrm>
              <a:off x="1104840" y="833400"/>
              <a:ext cx="1765080" cy="196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21" descr=""/>
            <p:cNvPicPr/>
            <p:nvPr/>
          </p:nvPicPr>
          <p:blipFill>
            <a:blip r:embed="rId8"/>
            <a:stretch/>
          </p:blipFill>
          <p:spPr>
            <a:xfrm>
              <a:off x="1046880" y="2275200"/>
              <a:ext cx="2407320" cy="582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9" name="object 22"/>
            <p:cNvSpPr/>
            <p:nvPr/>
          </p:nvSpPr>
          <p:spPr>
            <a:xfrm>
              <a:off x="1140840" y="915120"/>
              <a:ext cx="1643040" cy="185328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1370330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644396" y="1854708"/>
                  </a:lnTo>
                  <a:lnTo>
                    <a:pt x="1644396" y="274065"/>
                  </a:lnTo>
                  <a:lnTo>
                    <a:pt x="13703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23"/>
            <p:cNvSpPr/>
            <p:nvPr/>
          </p:nvSpPr>
          <p:spPr>
            <a:xfrm>
              <a:off x="1140840" y="915120"/>
              <a:ext cx="1643040" cy="185328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0" y="0"/>
                  </a:moveTo>
                  <a:lnTo>
                    <a:pt x="1370330" y="0"/>
                  </a:lnTo>
                  <a:lnTo>
                    <a:pt x="1644396" y="274065"/>
                  </a:lnTo>
                  <a:lnTo>
                    <a:pt x="1644396" y="1854708"/>
                  </a:lnTo>
                  <a:lnTo>
                    <a:pt x="0" y="1854708"/>
                  </a:lnTo>
                  <a:lnTo>
                    <a:pt x="0" y="0"/>
                  </a:lnTo>
                  <a:close/>
                </a:path>
                <a:path w="1644650" h="1854835">
                  <a:moveTo>
                    <a:pt x="1333500" y="28955"/>
                  </a:moveTo>
                  <a:lnTo>
                    <a:pt x="1333500" y="369442"/>
                  </a:lnTo>
                </a:path>
                <a:path w="1644650" h="1854835">
                  <a:moveTo>
                    <a:pt x="1333500" y="370332"/>
                  </a:moveTo>
                  <a:lnTo>
                    <a:pt x="1626235" y="3703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503560" y="1371240"/>
            <a:ext cx="2079360" cy="14749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000000"/>
                </a:solidFill>
                <a:latin typeface="Calibri"/>
              </a:rPr>
              <a:t>Hello</a:t>
            </a:r>
            <a:r>
              <a:rPr b="1" lang="en-HK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IN" sz="3200" spc="-12" strike="noStrike">
                <a:solidFill>
                  <a:srgbClr val="000000"/>
                </a:solidFill>
                <a:latin typeface="Calibri"/>
              </a:rPr>
              <a:t>INTELLECT</a:t>
            </a:r>
            <a:endParaRPr b="0" lang="en-HK" sz="3200" spc="-1" strike="noStrike">
              <a:latin typeface="Arial"/>
            </a:endParaRPr>
          </a:p>
        </p:txBody>
      </p:sp>
      <p:pic>
        <p:nvPicPr>
          <p:cNvPr id="222" name="object 25" descr=""/>
          <p:cNvPicPr/>
          <p:nvPr/>
        </p:nvPicPr>
        <p:blipFill>
          <a:blip r:embed="rId9"/>
          <a:stretch/>
        </p:blipFill>
        <p:spPr>
          <a:xfrm>
            <a:off x="8166960" y="831960"/>
            <a:ext cx="2883600" cy="2103120"/>
          </a:xfrm>
          <a:prstGeom prst="rect">
            <a:avLst/>
          </a:prstGeom>
          <a:ln w="0">
            <a:noFill/>
          </a:ln>
        </p:spPr>
      </p:pic>
      <p:sp>
        <p:nvSpPr>
          <p:cNvPr id="223" name="object 26"/>
          <p:cNvSpPr/>
          <p:nvPr/>
        </p:nvSpPr>
        <p:spPr>
          <a:xfrm>
            <a:off x="1582920" y="1806840"/>
            <a:ext cx="74016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Java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224" name="object 27"/>
          <p:cNvSpPr/>
          <p:nvPr/>
        </p:nvSpPr>
        <p:spPr>
          <a:xfrm>
            <a:off x="2784960" y="1815840"/>
            <a:ext cx="1866240" cy="84240"/>
          </a:xfrm>
          <a:custGeom>
            <a:avLst/>
            <a:gdLst/>
            <a:ahLst/>
            <a:rect l="l" t="t" r="r" b="b"/>
            <a:pathLst>
              <a:path w="1867535" h="85725">
                <a:moveTo>
                  <a:pt x="1781175" y="0"/>
                </a:moveTo>
                <a:lnTo>
                  <a:pt x="1781302" y="28629"/>
                </a:lnTo>
                <a:lnTo>
                  <a:pt x="1781429" y="57204"/>
                </a:lnTo>
                <a:lnTo>
                  <a:pt x="1781555" y="85725"/>
                </a:lnTo>
                <a:lnTo>
                  <a:pt x="1838093" y="57204"/>
                </a:lnTo>
                <a:lnTo>
                  <a:pt x="1795780" y="57204"/>
                </a:lnTo>
                <a:lnTo>
                  <a:pt x="1795653" y="28629"/>
                </a:lnTo>
                <a:lnTo>
                  <a:pt x="1839032" y="28629"/>
                </a:lnTo>
                <a:lnTo>
                  <a:pt x="1781175" y="0"/>
                </a:lnTo>
                <a:close/>
              </a:path>
              <a:path w="1867535" h="85725">
                <a:moveTo>
                  <a:pt x="1781302" y="28629"/>
                </a:moveTo>
                <a:lnTo>
                  <a:pt x="0" y="35432"/>
                </a:lnTo>
                <a:lnTo>
                  <a:pt x="0" y="64007"/>
                </a:lnTo>
                <a:lnTo>
                  <a:pt x="1781429" y="57204"/>
                </a:lnTo>
                <a:lnTo>
                  <a:pt x="1781302" y="28629"/>
                </a:lnTo>
                <a:close/>
              </a:path>
              <a:path w="1867535" h="85725">
                <a:moveTo>
                  <a:pt x="1839032" y="28629"/>
                </a:moveTo>
                <a:lnTo>
                  <a:pt x="1795653" y="28629"/>
                </a:lnTo>
                <a:lnTo>
                  <a:pt x="1795780" y="57204"/>
                </a:lnTo>
                <a:lnTo>
                  <a:pt x="1838093" y="57204"/>
                </a:lnTo>
                <a:lnTo>
                  <a:pt x="1867153" y="42544"/>
                </a:lnTo>
                <a:lnTo>
                  <a:pt x="1839032" y="286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object 2"/>
          <p:cNvGrpSpPr/>
          <p:nvPr/>
        </p:nvGrpSpPr>
        <p:grpSpPr>
          <a:xfrm>
            <a:off x="7295400" y="239400"/>
            <a:ext cx="2158200" cy="795960"/>
            <a:chOff x="7295400" y="239400"/>
            <a:chExt cx="2158200" cy="795960"/>
          </a:xfrm>
        </p:grpSpPr>
        <p:sp>
          <p:nvSpPr>
            <p:cNvPr id="226" name="object 3"/>
            <p:cNvSpPr/>
            <p:nvPr/>
          </p:nvSpPr>
          <p:spPr>
            <a:xfrm>
              <a:off x="7295400" y="239400"/>
              <a:ext cx="2158200" cy="79596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object 4"/>
            <p:cNvSpPr/>
            <p:nvPr/>
          </p:nvSpPr>
          <p:spPr>
            <a:xfrm>
              <a:off x="7295400" y="239400"/>
              <a:ext cx="2158200" cy="79596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object 5"/>
            <p:cNvSpPr/>
            <p:nvPr/>
          </p:nvSpPr>
          <p:spPr>
            <a:xfrm>
              <a:off x="7441560" y="344520"/>
              <a:ext cx="2012040" cy="583920"/>
            </a:xfrm>
            <a:custGeom>
              <a:avLst/>
              <a:gdLst/>
              <a:ahLst/>
              <a:rect l="l" t="t" r="r" b="b"/>
              <a:pathLst>
                <a:path w="2013584" h="585469">
                  <a:moveTo>
                    <a:pt x="201320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013203" y="585215"/>
                  </a:lnTo>
                  <a:lnTo>
                    <a:pt x="2013203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9" name="object 6"/>
          <p:cNvSpPr/>
          <p:nvPr/>
        </p:nvSpPr>
        <p:spPr>
          <a:xfrm>
            <a:off x="7521480" y="351720"/>
            <a:ext cx="17492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30" name="object 7"/>
          <p:cNvGrpSpPr/>
          <p:nvPr/>
        </p:nvGrpSpPr>
        <p:grpSpPr>
          <a:xfrm>
            <a:off x="2670120" y="239400"/>
            <a:ext cx="2158200" cy="795960"/>
            <a:chOff x="2670120" y="239400"/>
            <a:chExt cx="2158200" cy="795960"/>
          </a:xfrm>
        </p:grpSpPr>
        <p:sp>
          <p:nvSpPr>
            <p:cNvPr id="231" name="object 8"/>
            <p:cNvSpPr/>
            <p:nvPr/>
          </p:nvSpPr>
          <p:spPr>
            <a:xfrm>
              <a:off x="2670120" y="239400"/>
              <a:ext cx="2158200" cy="79596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object 9"/>
            <p:cNvSpPr/>
            <p:nvPr/>
          </p:nvSpPr>
          <p:spPr>
            <a:xfrm>
              <a:off x="2670120" y="239400"/>
              <a:ext cx="2158200" cy="79596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894760" y="351720"/>
            <a:ext cx="17492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HK" sz="3200" spc="-1" strike="noStrike">
              <a:latin typeface="Arial"/>
            </a:endParaRPr>
          </a:p>
        </p:txBody>
      </p:sp>
      <p:pic>
        <p:nvPicPr>
          <p:cNvPr id="234" name="object 11" descr=""/>
          <p:cNvPicPr/>
          <p:nvPr/>
        </p:nvPicPr>
        <p:blipFill>
          <a:blip r:embed="rId1"/>
          <a:stretch/>
        </p:blipFill>
        <p:spPr>
          <a:xfrm>
            <a:off x="5756760" y="364680"/>
            <a:ext cx="597600" cy="565200"/>
          </a:xfrm>
          <a:prstGeom prst="rect">
            <a:avLst/>
          </a:prstGeom>
          <a:ln w="0">
            <a:noFill/>
          </a:ln>
        </p:spPr>
      </p:pic>
      <p:sp>
        <p:nvSpPr>
          <p:cNvPr id="235" name="object 12"/>
          <p:cNvSpPr/>
          <p:nvPr/>
        </p:nvSpPr>
        <p:spPr>
          <a:xfrm>
            <a:off x="2176920" y="1300680"/>
            <a:ext cx="992880" cy="303480"/>
          </a:xfrm>
          <a:custGeom>
            <a:avLst/>
            <a:gdLst/>
            <a:ahLst/>
            <a:rect l="l" t="t" r="r" b="b"/>
            <a:pathLst>
              <a:path w="99441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203200"/>
                </a:lnTo>
                <a:lnTo>
                  <a:pt x="254000" y="203200"/>
                </a:lnTo>
                <a:lnTo>
                  <a:pt x="254000" y="101600"/>
                </a:lnTo>
                <a:lnTo>
                  <a:pt x="304800" y="101600"/>
                </a:lnTo>
                <a:lnTo>
                  <a:pt x="304800" y="0"/>
                </a:lnTo>
                <a:close/>
              </a:path>
              <a:path w="994410" h="304800">
                <a:moveTo>
                  <a:pt x="304800" y="101600"/>
                </a:moveTo>
                <a:lnTo>
                  <a:pt x="254000" y="101600"/>
                </a:lnTo>
                <a:lnTo>
                  <a:pt x="254000" y="203200"/>
                </a:lnTo>
                <a:lnTo>
                  <a:pt x="304800" y="203200"/>
                </a:lnTo>
                <a:lnTo>
                  <a:pt x="304800" y="101600"/>
                </a:lnTo>
                <a:close/>
              </a:path>
              <a:path w="994410" h="304800">
                <a:moveTo>
                  <a:pt x="993902" y="101600"/>
                </a:moveTo>
                <a:lnTo>
                  <a:pt x="304800" y="101600"/>
                </a:lnTo>
                <a:lnTo>
                  <a:pt x="304800" y="203200"/>
                </a:lnTo>
                <a:lnTo>
                  <a:pt x="993902" y="203200"/>
                </a:lnTo>
                <a:lnTo>
                  <a:pt x="993902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object 13"/>
          <p:cNvSpPr/>
          <p:nvPr/>
        </p:nvSpPr>
        <p:spPr>
          <a:xfrm>
            <a:off x="3620160" y="1272600"/>
            <a:ext cx="1091880" cy="14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16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Legacy</a:t>
            </a:r>
            <a:endParaRPr b="0" lang="en-HK" sz="2400" spc="-1" strike="noStrike">
              <a:latin typeface="Arial"/>
            </a:endParaRPr>
          </a:p>
          <a:p>
            <a:pPr marL="31680">
              <a:lnSpc>
                <a:spcPct val="100000"/>
              </a:lnSpc>
              <a:spcBef>
                <a:spcPts val="2571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37" name="object 14"/>
          <p:cNvSpPr/>
          <p:nvPr/>
        </p:nvSpPr>
        <p:spPr>
          <a:xfrm>
            <a:off x="8597520" y="1469880"/>
            <a:ext cx="979560" cy="303480"/>
          </a:xfrm>
          <a:custGeom>
            <a:avLst/>
            <a:gdLst/>
            <a:ahLst/>
            <a:rect l="l" t="t" r="r" b="b"/>
            <a:pathLst>
              <a:path w="981075" h="304800">
                <a:moveTo>
                  <a:pt x="675894" y="0"/>
                </a:moveTo>
                <a:lnTo>
                  <a:pt x="675894" y="304800"/>
                </a:lnTo>
                <a:lnTo>
                  <a:pt x="879094" y="203200"/>
                </a:lnTo>
                <a:lnTo>
                  <a:pt x="726694" y="203200"/>
                </a:lnTo>
                <a:lnTo>
                  <a:pt x="726694" y="101600"/>
                </a:lnTo>
                <a:lnTo>
                  <a:pt x="879094" y="101600"/>
                </a:lnTo>
                <a:lnTo>
                  <a:pt x="675894" y="0"/>
                </a:lnTo>
                <a:close/>
              </a:path>
              <a:path w="981075" h="304800">
                <a:moveTo>
                  <a:pt x="675894" y="101600"/>
                </a:moveTo>
                <a:lnTo>
                  <a:pt x="0" y="101600"/>
                </a:lnTo>
                <a:lnTo>
                  <a:pt x="0" y="203200"/>
                </a:lnTo>
                <a:lnTo>
                  <a:pt x="675894" y="203200"/>
                </a:lnTo>
                <a:lnTo>
                  <a:pt x="675894" y="101600"/>
                </a:lnTo>
                <a:close/>
              </a:path>
              <a:path w="981075" h="304800">
                <a:moveTo>
                  <a:pt x="879094" y="101600"/>
                </a:moveTo>
                <a:lnTo>
                  <a:pt x="726694" y="101600"/>
                </a:lnTo>
                <a:lnTo>
                  <a:pt x="726694" y="203200"/>
                </a:lnTo>
                <a:lnTo>
                  <a:pt x="879094" y="203200"/>
                </a:lnTo>
                <a:lnTo>
                  <a:pt x="980694" y="152400"/>
                </a:lnTo>
                <a:lnTo>
                  <a:pt x="879094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object 15"/>
          <p:cNvSpPr/>
          <p:nvPr/>
        </p:nvSpPr>
        <p:spPr>
          <a:xfrm>
            <a:off x="7252920" y="1407240"/>
            <a:ext cx="1072440" cy="13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Future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0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27360">
              <a:lnSpc>
                <a:spcPct val="100000"/>
              </a:lnSpc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39" name="object 16" descr=""/>
          <p:cNvPicPr/>
          <p:nvPr/>
        </p:nvPicPr>
        <p:blipFill>
          <a:blip r:embed="rId2"/>
          <a:stretch/>
        </p:blipFill>
        <p:spPr>
          <a:xfrm>
            <a:off x="2453760" y="2121120"/>
            <a:ext cx="1033200" cy="773640"/>
          </a:xfrm>
          <a:prstGeom prst="rect">
            <a:avLst/>
          </a:prstGeom>
          <a:ln w="0">
            <a:noFill/>
          </a:ln>
        </p:spPr>
      </p:pic>
      <p:pic>
        <p:nvPicPr>
          <p:cNvPr id="240" name="object 17" descr=""/>
          <p:cNvPicPr/>
          <p:nvPr/>
        </p:nvPicPr>
        <p:blipFill>
          <a:blip r:embed="rId3"/>
          <a:stretch/>
        </p:blipFill>
        <p:spPr>
          <a:xfrm>
            <a:off x="8528400" y="2139480"/>
            <a:ext cx="1033200" cy="773640"/>
          </a:xfrm>
          <a:prstGeom prst="rect">
            <a:avLst/>
          </a:prstGeom>
          <a:ln w="0">
            <a:noFill/>
          </a:ln>
        </p:spPr>
      </p:pic>
      <p:sp>
        <p:nvSpPr>
          <p:cNvPr id="241" name="object 18"/>
          <p:cNvSpPr/>
          <p:nvPr/>
        </p:nvSpPr>
        <p:spPr>
          <a:xfrm>
            <a:off x="2595240" y="3468240"/>
            <a:ext cx="7009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2" name="object 19"/>
          <p:cNvSpPr/>
          <p:nvPr/>
        </p:nvSpPr>
        <p:spPr>
          <a:xfrm>
            <a:off x="3790440" y="3591000"/>
            <a:ext cx="8362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ASCII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3" name="object 20"/>
          <p:cNvSpPr/>
          <p:nvPr/>
        </p:nvSpPr>
        <p:spPr>
          <a:xfrm>
            <a:off x="8871840" y="3230280"/>
            <a:ext cx="700920" cy="14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4" name="object 21"/>
          <p:cNvSpPr/>
          <p:nvPr/>
        </p:nvSpPr>
        <p:spPr>
          <a:xfrm>
            <a:off x="7268040" y="3655800"/>
            <a:ext cx="12254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Unicode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5" name="object 22" descr=""/>
          <p:cNvPicPr/>
          <p:nvPr/>
        </p:nvPicPr>
        <p:blipFill>
          <a:blip r:embed="rId4"/>
          <a:stretch/>
        </p:blipFill>
        <p:spPr>
          <a:xfrm>
            <a:off x="2603160" y="4954680"/>
            <a:ext cx="704160" cy="504360"/>
          </a:xfrm>
          <a:prstGeom prst="rect">
            <a:avLst/>
          </a:prstGeom>
          <a:ln w="0">
            <a:noFill/>
          </a:ln>
        </p:spPr>
      </p:pic>
      <p:sp>
        <p:nvSpPr>
          <p:cNvPr id="246" name="object 23"/>
          <p:cNvSpPr/>
          <p:nvPr/>
        </p:nvSpPr>
        <p:spPr>
          <a:xfrm>
            <a:off x="2512440" y="5002560"/>
            <a:ext cx="2154960" cy="17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3244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7/2=3</a:t>
            </a:r>
            <a:endParaRPr b="0" lang="en-HK" sz="2400" spc="-1" strike="noStrike">
              <a:latin typeface="Arial"/>
            </a:endParaRPr>
          </a:p>
          <a:p>
            <a:pPr marL="1324440">
              <a:lnSpc>
                <a:spcPct val="100000"/>
              </a:lnSpc>
              <a:spcBef>
                <a:spcPts val="2239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print</a:t>
            </a:r>
            <a:r>
              <a:rPr b="1" lang="en-HK" sz="24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1" lang="en-IN" sz="2400" spc="-12" strike="noStrike">
                <a:solidFill>
                  <a:srgbClr val="000000"/>
                </a:solidFill>
                <a:latin typeface="Arial"/>
                <a:ea typeface="DejaVu Sans"/>
              </a:rPr>
              <a:t>INTELLECT”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7" name="object 24" descr=""/>
          <p:cNvPicPr/>
          <p:nvPr/>
        </p:nvPicPr>
        <p:blipFill>
          <a:blip r:embed="rId5"/>
          <a:stretch/>
        </p:blipFill>
        <p:spPr>
          <a:xfrm>
            <a:off x="8851680" y="5031000"/>
            <a:ext cx="676440" cy="401760"/>
          </a:xfrm>
          <a:prstGeom prst="rect">
            <a:avLst/>
          </a:prstGeom>
          <a:ln w="0">
            <a:noFill/>
          </a:ln>
        </p:spPr>
      </p:pic>
      <p:sp>
        <p:nvSpPr>
          <p:cNvPr id="248" name="object 25"/>
          <p:cNvSpPr/>
          <p:nvPr/>
        </p:nvSpPr>
        <p:spPr>
          <a:xfrm>
            <a:off x="7268040" y="5002560"/>
            <a:ext cx="2358360" cy="17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7/2=3.5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29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print</a:t>
            </a:r>
            <a:r>
              <a:rPr b="1" lang="en-HK" sz="24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(“</a:t>
            </a:r>
            <a:r>
              <a:rPr b="1" lang="en-IN" sz="2400" spc="-12" strike="noStrike">
                <a:solidFill>
                  <a:srgbClr val="000000"/>
                </a:solidFill>
                <a:latin typeface="Arial"/>
                <a:ea typeface="DejaVu Sans"/>
              </a:rPr>
              <a:t>INTELLECT”)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9" name="object 26" descr=""/>
          <p:cNvPicPr/>
          <p:nvPr/>
        </p:nvPicPr>
        <p:blipFill>
          <a:blip r:embed="rId6"/>
          <a:stretch/>
        </p:blipFill>
        <p:spPr>
          <a:xfrm>
            <a:off x="1546920" y="5948640"/>
            <a:ext cx="717840" cy="544320"/>
          </a:xfrm>
          <a:prstGeom prst="rect">
            <a:avLst/>
          </a:prstGeom>
          <a:ln w="0">
            <a:noFill/>
          </a:ln>
        </p:spPr>
      </p:pic>
      <p:pic>
        <p:nvPicPr>
          <p:cNvPr id="250" name="object 27" descr=""/>
          <p:cNvPicPr/>
          <p:nvPr/>
        </p:nvPicPr>
        <p:blipFill>
          <a:blip r:embed="rId7"/>
          <a:stretch/>
        </p:blipFill>
        <p:spPr>
          <a:xfrm>
            <a:off x="9854280" y="5942520"/>
            <a:ext cx="719280" cy="54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object 2"/>
          <p:cNvGrpSpPr/>
          <p:nvPr/>
        </p:nvGrpSpPr>
        <p:grpSpPr>
          <a:xfrm>
            <a:off x="3884760" y="1236240"/>
            <a:ext cx="4425840" cy="4462200"/>
            <a:chOff x="3884760" y="1236240"/>
            <a:chExt cx="4425840" cy="4462200"/>
          </a:xfrm>
        </p:grpSpPr>
        <p:pic>
          <p:nvPicPr>
            <p:cNvPr id="252" name="object 3" descr=""/>
            <p:cNvPicPr/>
            <p:nvPr/>
          </p:nvPicPr>
          <p:blipFill>
            <a:blip r:embed="rId1"/>
            <a:stretch/>
          </p:blipFill>
          <p:spPr>
            <a:xfrm>
              <a:off x="3884760" y="1239120"/>
              <a:ext cx="4425840" cy="445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3" name="object 4"/>
            <p:cNvSpPr/>
            <p:nvPr/>
          </p:nvSpPr>
          <p:spPr>
            <a:xfrm>
              <a:off x="3925800" y="2322720"/>
              <a:ext cx="1335240" cy="250884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1336548" y="0"/>
                  </a:moveTo>
                  <a:lnTo>
                    <a:pt x="1112496" y="117742"/>
                  </a:lnTo>
                  <a:lnTo>
                    <a:pt x="627697" y="443976"/>
                  </a:lnTo>
                  <a:lnTo>
                    <a:pt x="163187" y="938206"/>
                  </a:lnTo>
                  <a:lnTo>
                    <a:pt x="0" y="1559941"/>
                  </a:lnTo>
                  <a:lnTo>
                    <a:pt x="163071" y="2015823"/>
                  </a:lnTo>
                  <a:lnTo>
                    <a:pt x="432181" y="2308256"/>
                  </a:lnTo>
                  <a:lnTo>
                    <a:pt x="684049" y="2464054"/>
                  </a:lnTo>
                  <a:lnTo>
                    <a:pt x="795401" y="2510028"/>
                  </a:lnTo>
                  <a:lnTo>
                    <a:pt x="762172" y="2424332"/>
                  </a:lnTo>
                  <a:lnTo>
                    <a:pt x="695975" y="2184796"/>
                  </a:lnTo>
                  <a:lnTo>
                    <a:pt x="647043" y="1817745"/>
                  </a:lnTo>
                  <a:lnTo>
                    <a:pt x="665606" y="1349502"/>
                  </a:lnTo>
                  <a:lnTo>
                    <a:pt x="804677" y="879002"/>
                  </a:lnTo>
                  <a:lnTo>
                    <a:pt x="1031509" y="443960"/>
                  </a:lnTo>
                  <a:lnTo>
                    <a:pt x="1243125" y="124313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object 5"/>
            <p:cNvSpPr/>
            <p:nvPr/>
          </p:nvSpPr>
          <p:spPr>
            <a:xfrm>
              <a:off x="4175280" y="1608840"/>
              <a:ext cx="2461680" cy="133452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1063910" y="0"/>
                  </a:moveTo>
                  <a:lnTo>
                    <a:pt x="442841" y="168792"/>
                  </a:lnTo>
                  <a:lnTo>
                    <a:pt x="127777" y="540228"/>
                  </a:lnTo>
                  <a:lnTo>
                    <a:pt x="8691" y="920283"/>
                  </a:lnTo>
                  <a:lnTo>
                    <a:pt x="0" y="1216280"/>
                  </a:lnTo>
                  <a:lnTo>
                    <a:pt x="16121" y="1335541"/>
                  </a:lnTo>
                  <a:lnTo>
                    <a:pt x="74098" y="1263128"/>
                  </a:lnTo>
                  <a:lnTo>
                    <a:pt x="249054" y="1084367"/>
                  </a:lnTo>
                  <a:lnTo>
                    <a:pt x="542526" y="856982"/>
                  </a:lnTo>
                  <a:lnTo>
                    <a:pt x="956048" y="638692"/>
                  </a:lnTo>
                  <a:lnTo>
                    <a:pt x="1433117" y="524101"/>
                  </a:lnTo>
                  <a:lnTo>
                    <a:pt x="1924343" y="503676"/>
                  </a:lnTo>
                  <a:lnTo>
                    <a:pt x="2308199" y="527804"/>
                  </a:lnTo>
                  <a:lnTo>
                    <a:pt x="2463157" y="546871"/>
                  </a:lnTo>
                  <a:lnTo>
                    <a:pt x="2249281" y="411841"/>
                  </a:lnTo>
                  <a:lnTo>
                    <a:pt x="1724461" y="155283"/>
                  </a:lnTo>
                  <a:lnTo>
                    <a:pt x="1063910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6"/>
            <p:cNvSpPr/>
            <p:nvPr/>
          </p:nvSpPr>
          <p:spPr>
            <a:xfrm>
              <a:off x="5562720" y="1236240"/>
              <a:ext cx="1922040" cy="2025360"/>
            </a:xfrm>
            <a:custGeom>
              <a:avLst/>
              <a:gdLst/>
              <a:ahLst/>
              <a:rect l="l" t="t" r="r" b="b"/>
              <a:pathLst>
                <a:path w="1923415" h="2026920">
                  <a:moveTo>
                    <a:pt x="748057" y="0"/>
                  </a:moveTo>
                  <a:lnTo>
                    <a:pt x="358140" y="85800"/>
                  </a:lnTo>
                  <a:lnTo>
                    <a:pt x="95952" y="225274"/>
                  </a:lnTo>
                  <a:lnTo>
                    <a:pt x="0" y="298430"/>
                  </a:lnTo>
                  <a:lnTo>
                    <a:pt x="92069" y="313362"/>
                  </a:lnTo>
                  <a:lnTo>
                    <a:pt x="335168" y="377408"/>
                  </a:lnTo>
                  <a:lnTo>
                    <a:pt x="679638" y="519439"/>
                  </a:lnTo>
                  <a:lnTo>
                    <a:pt x="1075817" y="768330"/>
                  </a:lnTo>
                  <a:lnTo>
                    <a:pt x="1414307" y="1124444"/>
                  </a:lnTo>
                  <a:lnTo>
                    <a:pt x="1679289" y="1539267"/>
                  </a:lnTo>
                  <a:lnTo>
                    <a:pt x="1852021" y="1883201"/>
                  </a:lnTo>
                  <a:lnTo>
                    <a:pt x="1913763" y="2026646"/>
                  </a:lnTo>
                  <a:lnTo>
                    <a:pt x="1922805" y="1773824"/>
                  </a:lnTo>
                  <a:lnTo>
                    <a:pt x="1880663" y="1190890"/>
                  </a:lnTo>
                  <a:lnTo>
                    <a:pt x="1683430" y="541139"/>
                  </a:lnTo>
                  <a:lnTo>
                    <a:pt x="1227201" y="87864"/>
                  </a:lnTo>
                  <a:lnTo>
                    <a:pt x="748057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7"/>
            <p:cNvSpPr/>
            <p:nvPr/>
          </p:nvSpPr>
          <p:spPr>
            <a:xfrm>
              <a:off x="6929640" y="2025360"/>
              <a:ext cx="1335240" cy="250884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541147" y="0"/>
                  </a:moveTo>
                  <a:lnTo>
                    <a:pt x="574375" y="85695"/>
                  </a:lnTo>
                  <a:lnTo>
                    <a:pt x="640572" y="325231"/>
                  </a:lnTo>
                  <a:lnTo>
                    <a:pt x="689504" y="692282"/>
                  </a:lnTo>
                  <a:lnTo>
                    <a:pt x="670941" y="1160526"/>
                  </a:lnTo>
                  <a:lnTo>
                    <a:pt x="531870" y="1631025"/>
                  </a:lnTo>
                  <a:lnTo>
                    <a:pt x="305038" y="2066067"/>
                  </a:lnTo>
                  <a:lnTo>
                    <a:pt x="93422" y="2385714"/>
                  </a:lnTo>
                  <a:lnTo>
                    <a:pt x="0" y="2510028"/>
                  </a:lnTo>
                  <a:lnTo>
                    <a:pt x="224051" y="2392285"/>
                  </a:lnTo>
                  <a:lnTo>
                    <a:pt x="708850" y="2066051"/>
                  </a:lnTo>
                  <a:lnTo>
                    <a:pt x="1173360" y="1571821"/>
                  </a:lnTo>
                  <a:lnTo>
                    <a:pt x="1336548" y="950087"/>
                  </a:lnTo>
                  <a:lnTo>
                    <a:pt x="1173476" y="494204"/>
                  </a:lnTo>
                  <a:lnTo>
                    <a:pt x="904367" y="201771"/>
                  </a:lnTo>
                  <a:lnTo>
                    <a:pt x="652498" y="45974"/>
                  </a:lnTo>
                  <a:lnTo>
                    <a:pt x="54114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object 8"/>
            <p:cNvSpPr/>
            <p:nvPr/>
          </p:nvSpPr>
          <p:spPr>
            <a:xfrm>
              <a:off x="5553360" y="3913560"/>
              <a:ext cx="2461680" cy="133452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2447036" y="0"/>
                  </a:moveTo>
                  <a:lnTo>
                    <a:pt x="2389058" y="72413"/>
                  </a:lnTo>
                  <a:lnTo>
                    <a:pt x="2214102" y="251174"/>
                  </a:lnTo>
                  <a:lnTo>
                    <a:pt x="1920630" y="478559"/>
                  </a:lnTo>
                  <a:lnTo>
                    <a:pt x="1507109" y="696849"/>
                  </a:lnTo>
                  <a:lnTo>
                    <a:pt x="1030039" y="811440"/>
                  </a:lnTo>
                  <a:lnTo>
                    <a:pt x="538813" y="831865"/>
                  </a:lnTo>
                  <a:lnTo>
                    <a:pt x="154957" y="807737"/>
                  </a:lnTo>
                  <a:lnTo>
                    <a:pt x="0" y="788670"/>
                  </a:lnTo>
                  <a:lnTo>
                    <a:pt x="214643" y="923700"/>
                  </a:lnTo>
                  <a:lnTo>
                    <a:pt x="740743" y="1180258"/>
                  </a:lnTo>
                  <a:lnTo>
                    <a:pt x="1401550" y="1335541"/>
                  </a:lnTo>
                  <a:lnTo>
                    <a:pt x="2020316" y="1166749"/>
                  </a:lnTo>
                  <a:lnTo>
                    <a:pt x="2335379" y="795313"/>
                  </a:lnTo>
                  <a:lnTo>
                    <a:pt x="2454465" y="415258"/>
                  </a:lnTo>
                  <a:lnTo>
                    <a:pt x="2463157" y="119260"/>
                  </a:lnTo>
                  <a:lnTo>
                    <a:pt x="2447036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object 9"/>
            <p:cNvSpPr/>
            <p:nvPr/>
          </p:nvSpPr>
          <p:spPr>
            <a:xfrm>
              <a:off x="4710960" y="3594960"/>
              <a:ext cx="1917000" cy="2025360"/>
            </a:xfrm>
            <a:custGeom>
              <a:avLst/>
              <a:gdLst/>
              <a:ahLst/>
              <a:rect l="l" t="t" r="r" b="b"/>
              <a:pathLst>
                <a:path w="1918334" h="2026920">
                  <a:moveTo>
                    <a:pt x="9876" y="0"/>
                  </a:moveTo>
                  <a:lnTo>
                    <a:pt x="0" y="252821"/>
                  </a:lnTo>
                  <a:lnTo>
                    <a:pt x="40308" y="835755"/>
                  </a:lnTo>
                  <a:lnTo>
                    <a:pt x="235708" y="1485507"/>
                  </a:lnTo>
                  <a:lnTo>
                    <a:pt x="691104" y="1938782"/>
                  </a:lnTo>
                  <a:lnTo>
                    <a:pt x="1170247" y="2026646"/>
                  </a:lnTo>
                  <a:lnTo>
                    <a:pt x="1560165" y="1940845"/>
                  </a:lnTo>
                  <a:lnTo>
                    <a:pt x="1822352" y="1801371"/>
                  </a:lnTo>
                  <a:lnTo>
                    <a:pt x="1918305" y="1728216"/>
                  </a:lnTo>
                  <a:lnTo>
                    <a:pt x="1826986" y="1713283"/>
                  </a:lnTo>
                  <a:lnTo>
                    <a:pt x="1585136" y="1649237"/>
                  </a:lnTo>
                  <a:lnTo>
                    <a:pt x="1240916" y="1507206"/>
                  </a:lnTo>
                  <a:lnTo>
                    <a:pt x="842488" y="1258316"/>
                  </a:lnTo>
                  <a:lnTo>
                    <a:pt x="504830" y="902202"/>
                  </a:lnTo>
                  <a:lnTo>
                    <a:pt x="241682" y="487378"/>
                  </a:lnTo>
                  <a:lnTo>
                    <a:pt x="70784" y="143444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9" name="object 10"/>
          <p:cNvSpPr/>
          <p:nvPr/>
        </p:nvSpPr>
        <p:spPr>
          <a:xfrm>
            <a:off x="5543640" y="2170080"/>
            <a:ext cx="11433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0" lang="en-HK" sz="4000" spc="-26" strike="noStrike">
                <a:solidFill>
                  <a:srgbClr val="767070"/>
                </a:solidFill>
                <a:latin typeface="Verdana"/>
                <a:ea typeface="DejaVu Sans"/>
              </a:rPr>
              <a:t>Why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260" name="object 11"/>
          <p:cNvGrpSpPr/>
          <p:nvPr/>
        </p:nvGrpSpPr>
        <p:grpSpPr>
          <a:xfrm>
            <a:off x="2741760" y="1478160"/>
            <a:ext cx="6678720" cy="3848400"/>
            <a:chOff x="2741760" y="1478160"/>
            <a:chExt cx="6678720" cy="3848400"/>
          </a:xfrm>
        </p:grpSpPr>
        <p:pic>
          <p:nvPicPr>
            <p:cNvPr id="261" name="object 12" descr=""/>
            <p:cNvPicPr/>
            <p:nvPr/>
          </p:nvPicPr>
          <p:blipFill>
            <a:blip r:embed="rId2"/>
            <a:stretch/>
          </p:blipFill>
          <p:spPr>
            <a:xfrm>
              <a:off x="5068800" y="2849760"/>
              <a:ext cx="2053080" cy="138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2" name="object 13"/>
            <p:cNvSpPr/>
            <p:nvPr/>
          </p:nvSpPr>
          <p:spPr>
            <a:xfrm>
              <a:off x="3762000" y="1942200"/>
              <a:ext cx="129348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6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object 14"/>
            <p:cNvSpPr/>
            <p:nvPr/>
          </p:nvSpPr>
          <p:spPr>
            <a:xfrm>
              <a:off x="3563280" y="1841040"/>
              <a:ext cx="222840" cy="199800"/>
            </a:xfrm>
            <a:custGeom>
              <a:avLst/>
              <a:gdLst/>
              <a:ahLst/>
              <a:rect l="l" t="t" r="r" b="b"/>
              <a:pathLst>
                <a:path w="224154" h="201294">
                  <a:moveTo>
                    <a:pt x="112013" y="0"/>
                  </a:moveTo>
                  <a:lnTo>
                    <a:pt x="0" y="100584"/>
                  </a:lnTo>
                  <a:lnTo>
                    <a:pt x="112013" y="201168"/>
                  </a:lnTo>
                  <a:lnTo>
                    <a:pt x="224027" y="100584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object 15"/>
            <p:cNvSpPr/>
            <p:nvPr/>
          </p:nvSpPr>
          <p:spPr>
            <a:xfrm>
              <a:off x="2941920" y="3755880"/>
              <a:ext cx="129348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object 16"/>
            <p:cNvSpPr/>
            <p:nvPr/>
          </p:nvSpPr>
          <p:spPr>
            <a:xfrm>
              <a:off x="2741760" y="3654720"/>
              <a:ext cx="224640" cy="198720"/>
            </a:xfrm>
            <a:custGeom>
              <a:avLst/>
              <a:gdLst/>
              <a:ahLst/>
              <a:rect l="l" t="t" r="r" b="b"/>
              <a:pathLst>
                <a:path w="226060" h="200025">
                  <a:moveTo>
                    <a:pt x="112775" y="0"/>
                  </a:moveTo>
                  <a:lnTo>
                    <a:pt x="0" y="99822"/>
                  </a:lnTo>
                  <a:lnTo>
                    <a:pt x="112775" y="199644"/>
                  </a:lnTo>
                  <a:lnTo>
                    <a:pt x="225551" y="9982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object 17"/>
            <p:cNvSpPr/>
            <p:nvPr/>
          </p:nvSpPr>
          <p:spPr>
            <a:xfrm>
              <a:off x="4182480" y="5214240"/>
              <a:ext cx="129348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object 18"/>
            <p:cNvSpPr/>
            <p:nvPr/>
          </p:nvSpPr>
          <p:spPr>
            <a:xfrm>
              <a:off x="3982320" y="5126760"/>
              <a:ext cx="224640" cy="199800"/>
            </a:xfrm>
            <a:custGeom>
              <a:avLst/>
              <a:gdLst/>
              <a:ahLst/>
              <a:rect l="l" t="t" r="r" b="b"/>
              <a:pathLst>
                <a:path w="226060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object 19"/>
            <p:cNvSpPr/>
            <p:nvPr/>
          </p:nvSpPr>
          <p:spPr>
            <a:xfrm>
              <a:off x="6648480" y="1579680"/>
              <a:ext cx="129348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object 20"/>
            <p:cNvSpPr/>
            <p:nvPr/>
          </p:nvSpPr>
          <p:spPr>
            <a:xfrm>
              <a:off x="7915680" y="1478160"/>
              <a:ext cx="224640" cy="199800"/>
            </a:xfrm>
            <a:custGeom>
              <a:avLst/>
              <a:gdLst/>
              <a:ahLst/>
              <a:rect l="l" t="t" r="r" b="b"/>
              <a:pathLst>
                <a:path w="226059" h="201294">
                  <a:moveTo>
                    <a:pt x="112775" y="0"/>
                  </a:moveTo>
                  <a:lnTo>
                    <a:pt x="0" y="100584"/>
                  </a:lnTo>
                  <a:lnTo>
                    <a:pt x="112775" y="201168"/>
                  </a:lnTo>
                  <a:lnTo>
                    <a:pt x="225551" y="10058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object 21"/>
            <p:cNvSpPr/>
            <p:nvPr/>
          </p:nvSpPr>
          <p:spPr>
            <a:xfrm>
              <a:off x="7928640" y="3329280"/>
              <a:ext cx="129348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object 22"/>
            <p:cNvSpPr/>
            <p:nvPr/>
          </p:nvSpPr>
          <p:spPr>
            <a:xfrm>
              <a:off x="9195840" y="3227760"/>
              <a:ext cx="224640" cy="199800"/>
            </a:xfrm>
            <a:custGeom>
              <a:avLst/>
              <a:gdLst/>
              <a:ahLst/>
              <a:rect l="l" t="t" r="r" b="b"/>
              <a:pathLst>
                <a:path w="226059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object 23"/>
            <p:cNvSpPr/>
            <p:nvPr/>
          </p:nvSpPr>
          <p:spPr>
            <a:xfrm>
              <a:off x="7068960" y="4879080"/>
              <a:ext cx="129348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object 24"/>
            <p:cNvSpPr/>
            <p:nvPr/>
          </p:nvSpPr>
          <p:spPr>
            <a:xfrm>
              <a:off x="8336160" y="4763880"/>
              <a:ext cx="222840" cy="199800"/>
            </a:xfrm>
            <a:custGeom>
              <a:avLst/>
              <a:gdLst/>
              <a:ahLst/>
              <a:rect l="l" t="t" r="r" b="b"/>
              <a:pathLst>
                <a:path w="224154" h="201295">
                  <a:moveTo>
                    <a:pt x="112014" y="0"/>
                  </a:moveTo>
                  <a:lnTo>
                    <a:pt x="0" y="100583"/>
                  </a:lnTo>
                  <a:lnTo>
                    <a:pt x="112014" y="201168"/>
                  </a:lnTo>
                  <a:lnTo>
                    <a:pt x="224027" y="100583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4" name="object 25"/>
          <p:cNvSpPr/>
          <p:nvPr/>
        </p:nvSpPr>
        <p:spPr>
          <a:xfrm>
            <a:off x="5934240" y="3981600"/>
            <a:ext cx="33696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767070"/>
                </a:solidFill>
                <a:latin typeface="Verdana"/>
                <a:ea typeface="DejaVu Sans"/>
              </a:rPr>
              <a:t>?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275" name="object 26"/>
          <p:cNvSpPr/>
          <p:nvPr/>
        </p:nvSpPr>
        <p:spPr>
          <a:xfrm>
            <a:off x="2350440" y="1558440"/>
            <a:ext cx="11516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645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is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simple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6" name="object 27"/>
          <p:cNvSpPr/>
          <p:nvPr/>
        </p:nvSpPr>
        <p:spPr>
          <a:xfrm>
            <a:off x="8205120" y="1195200"/>
            <a:ext cx="15624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Beginner Friendly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7" name="object 28"/>
          <p:cNvSpPr/>
          <p:nvPr/>
        </p:nvSpPr>
        <p:spPr>
          <a:xfrm>
            <a:off x="742320" y="3313440"/>
            <a:ext cx="19144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1600" indent="-279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Versatile</a:t>
            </a:r>
            <a:r>
              <a:rPr b="1" lang="en-HK" sz="2400" spc="-114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&amp;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Flexible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8" name="object 29"/>
          <p:cNvSpPr/>
          <p:nvPr/>
        </p:nvSpPr>
        <p:spPr>
          <a:xfrm>
            <a:off x="1909800" y="5001840"/>
            <a:ext cx="2007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Expandable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9" name="object 30"/>
          <p:cNvSpPr/>
          <p:nvPr/>
        </p:nvSpPr>
        <p:spPr>
          <a:xfrm>
            <a:off x="9507960" y="2786040"/>
            <a:ext cx="154476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6228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Mature Package Libraries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80" name="object 31"/>
          <p:cNvSpPr/>
          <p:nvPr/>
        </p:nvSpPr>
        <p:spPr>
          <a:xfrm>
            <a:off x="8622360" y="4496040"/>
            <a:ext cx="13824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90680" indent="-478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Support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AI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289160"/>
          </a:xfrm>
          <a:prstGeom prst="rect">
            <a:avLst/>
          </a:prstGeom>
          <a:noFill/>
          <a:ln w="0">
            <a:noFill/>
          </a:ln>
        </p:spPr>
        <p:txBody>
          <a:bodyPr lIns="0" rIns="0" tIns="145080" bIns="0" anchor="t">
            <a:noAutofit/>
          </a:bodyPr>
          <a:p>
            <a:pPr marL="368244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Advantages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282" name="object 3"/>
          <p:cNvSpPr/>
          <p:nvPr/>
        </p:nvSpPr>
        <p:spPr>
          <a:xfrm>
            <a:off x="625320" y="1999440"/>
            <a:ext cx="16146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Free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&amp;</a:t>
            </a:r>
            <a:r>
              <a:rPr b="1" lang="en-HK" sz="18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Open</a:t>
            </a:r>
            <a:endParaRPr b="0" lang="en-HK" sz="1800" spc="-1" strike="noStrike">
              <a:latin typeface="Arial"/>
            </a:endParaRPr>
          </a:p>
          <a:p>
            <a:pPr marL="40572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Source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83" name="object 4"/>
          <p:cNvGrpSpPr/>
          <p:nvPr/>
        </p:nvGrpSpPr>
        <p:grpSpPr>
          <a:xfrm>
            <a:off x="845640" y="2822400"/>
            <a:ext cx="1195560" cy="1805040"/>
            <a:chOff x="845640" y="2822400"/>
            <a:chExt cx="1195560" cy="1805040"/>
          </a:xfrm>
        </p:grpSpPr>
        <p:pic>
          <p:nvPicPr>
            <p:cNvPr id="284" name="object 5" descr=""/>
            <p:cNvPicPr/>
            <p:nvPr/>
          </p:nvPicPr>
          <p:blipFill>
            <a:blip r:embed="rId1"/>
            <a:stretch/>
          </p:blipFill>
          <p:spPr>
            <a:xfrm>
              <a:off x="845640" y="3194280"/>
              <a:ext cx="119412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object 6"/>
            <p:cNvSpPr/>
            <p:nvPr/>
          </p:nvSpPr>
          <p:spPr>
            <a:xfrm>
              <a:off x="1143000" y="4326480"/>
              <a:ext cx="597960" cy="30096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1" y="301751"/>
                  </a:lnTo>
                </a:path>
                <a:path w="599439" h="302260">
                  <a:moveTo>
                    <a:pt x="599439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6" name="object 7" descr=""/>
            <p:cNvPicPr/>
            <p:nvPr/>
          </p:nvPicPr>
          <p:blipFill>
            <a:blip r:embed="rId2"/>
            <a:stretch/>
          </p:blipFill>
          <p:spPr>
            <a:xfrm>
              <a:off x="845640" y="2822400"/>
              <a:ext cx="1195200" cy="122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7" name="object 8"/>
            <p:cNvSpPr/>
            <p:nvPr/>
          </p:nvSpPr>
          <p:spPr>
            <a:xfrm>
              <a:off x="847080" y="2824200"/>
              <a:ext cx="1194120" cy="1224000"/>
            </a:xfrm>
            <a:custGeom>
              <a:avLst/>
              <a:gdLst/>
              <a:ahLst/>
              <a:rect l="l" t="t" r="r" b="b"/>
              <a:pathLst>
                <a:path w="1195705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8" name="object 9" descr=""/>
            <p:cNvPicPr/>
            <p:nvPr/>
          </p:nvPicPr>
          <p:blipFill>
            <a:blip r:embed="rId3"/>
            <a:stretch/>
          </p:blipFill>
          <p:spPr>
            <a:xfrm>
              <a:off x="1088280" y="3043440"/>
              <a:ext cx="722520" cy="73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9" name="object 10"/>
          <p:cNvSpPr/>
          <p:nvPr/>
        </p:nvSpPr>
        <p:spPr>
          <a:xfrm>
            <a:off x="2471040" y="4232520"/>
            <a:ext cx="15804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0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Improved</a:t>
            </a:r>
            <a:endParaRPr b="0" lang="en-HK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Productivity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90" name="object 11"/>
          <p:cNvGrpSpPr/>
          <p:nvPr/>
        </p:nvGrpSpPr>
        <p:grpSpPr>
          <a:xfrm>
            <a:off x="2650320" y="2261520"/>
            <a:ext cx="1193760" cy="1800360"/>
            <a:chOff x="2650320" y="2261520"/>
            <a:chExt cx="1193760" cy="1800360"/>
          </a:xfrm>
        </p:grpSpPr>
        <p:pic>
          <p:nvPicPr>
            <p:cNvPr id="291" name="object 12" descr=""/>
            <p:cNvPicPr/>
            <p:nvPr/>
          </p:nvPicPr>
          <p:blipFill>
            <a:blip r:embed="rId4"/>
            <a:stretch/>
          </p:blipFill>
          <p:spPr>
            <a:xfrm>
              <a:off x="2650320" y="2467440"/>
              <a:ext cx="119268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2" name="object 13"/>
            <p:cNvSpPr/>
            <p:nvPr/>
          </p:nvSpPr>
          <p:spPr>
            <a:xfrm>
              <a:off x="2947320" y="2261520"/>
              <a:ext cx="597960" cy="30096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301751"/>
                  </a:moveTo>
                  <a:lnTo>
                    <a:pt x="306831" y="0"/>
                  </a:lnTo>
                </a:path>
                <a:path w="599439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3" name="object 14" descr=""/>
            <p:cNvPicPr/>
            <p:nvPr/>
          </p:nvPicPr>
          <p:blipFill>
            <a:blip r:embed="rId5"/>
            <a:stretch/>
          </p:blipFill>
          <p:spPr>
            <a:xfrm>
              <a:off x="2650320" y="2836080"/>
              <a:ext cx="1193400" cy="122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4" name="object 15"/>
            <p:cNvSpPr/>
            <p:nvPr/>
          </p:nvSpPr>
          <p:spPr>
            <a:xfrm>
              <a:off x="2651760" y="2837880"/>
              <a:ext cx="1192320" cy="1224000"/>
            </a:xfrm>
            <a:custGeom>
              <a:avLst/>
              <a:gdLst/>
              <a:ahLst/>
              <a:rect l="l" t="t" r="r" b="b"/>
              <a:pathLst>
                <a:path w="1193800" h="1225550">
                  <a:moveTo>
                    <a:pt x="673258" y="1192815"/>
                  </a:moveTo>
                  <a:lnTo>
                    <a:pt x="637579" y="1217033"/>
                  </a:lnTo>
                  <a:lnTo>
                    <a:pt x="596804" y="1225105"/>
                  </a:lnTo>
                  <a:lnTo>
                    <a:pt x="556029" y="1217033"/>
                  </a:lnTo>
                  <a:lnTo>
                    <a:pt x="520350" y="1192815"/>
                  </a:lnTo>
                  <a:lnTo>
                    <a:pt x="237749" y="902725"/>
                  </a:lnTo>
                  <a:lnTo>
                    <a:pt x="92630" y="753760"/>
                  </a:lnTo>
                  <a:lnTo>
                    <a:pt x="3916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128" y="243976"/>
                  </a:lnTo>
                  <a:lnTo>
                    <a:pt x="459247" y="95011"/>
                  </a:lnTo>
                  <a:lnTo>
                    <a:pt x="512712" y="40130"/>
                  </a:lnTo>
                  <a:lnTo>
                    <a:pt x="520350" y="32289"/>
                  </a:lnTo>
                  <a:lnTo>
                    <a:pt x="556029" y="8072"/>
                  </a:lnTo>
                  <a:lnTo>
                    <a:pt x="596804" y="0"/>
                  </a:lnTo>
                  <a:lnTo>
                    <a:pt x="637579" y="8072"/>
                  </a:lnTo>
                  <a:lnTo>
                    <a:pt x="673258" y="32289"/>
                  </a:lnTo>
                  <a:lnTo>
                    <a:pt x="955859" y="322379"/>
                  </a:lnTo>
                  <a:lnTo>
                    <a:pt x="1100978" y="471344"/>
                  </a:lnTo>
                  <a:lnTo>
                    <a:pt x="1154443" y="526226"/>
                  </a:lnTo>
                  <a:lnTo>
                    <a:pt x="1162081" y="534066"/>
                  </a:lnTo>
                  <a:lnTo>
                    <a:pt x="1185727" y="570702"/>
                  </a:lnTo>
                  <a:lnTo>
                    <a:pt x="1193609" y="612552"/>
                  </a:lnTo>
                  <a:lnTo>
                    <a:pt x="1185727" y="654403"/>
                  </a:lnTo>
                  <a:lnTo>
                    <a:pt x="1162081" y="691038"/>
                  </a:lnTo>
                  <a:lnTo>
                    <a:pt x="673258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5" name="object 16" descr=""/>
            <p:cNvPicPr/>
            <p:nvPr/>
          </p:nvPicPr>
          <p:blipFill>
            <a:blip r:embed="rId6"/>
            <a:stretch/>
          </p:blipFill>
          <p:spPr>
            <a:xfrm>
              <a:off x="2909160" y="3092040"/>
              <a:ext cx="670680" cy="687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96" name="object 17"/>
          <p:cNvGrpSpPr/>
          <p:nvPr/>
        </p:nvGrpSpPr>
        <p:grpSpPr>
          <a:xfrm>
            <a:off x="4477680" y="2827080"/>
            <a:ext cx="1195200" cy="1805040"/>
            <a:chOff x="4477680" y="2827080"/>
            <a:chExt cx="1195200" cy="1805040"/>
          </a:xfrm>
        </p:grpSpPr>
        <p:pic>
          <p:nvPicPr>
            <p:cNvPr id="297" name="object 18" descr=""/>
            <p:cNvPicPr/>
            <p:nvPr/>
          </p:nvPicPr>
          <p:blipFill>
            <a:blip r:embed="rId7"/>
            <a:stretch/>
          </p:blipFill>
          <p:spPr>
            <a:xfrm>
              <a:off x="4477680" y="3198960"/>
              <a:ext cx="119412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8" name="object 19"/>
            <p:cNvSpPr/>
            <p:nvPr/>
          </p:nvSpPr>
          <p:spPr>
            <a:xfrm>
              <a:off x="4774680" y="4331160"/>
              <a:ext cx="597960" cy="30096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2" y="301752"/>
                  </a:lnTo>
                </a:path>
                <a:path w="599439" h="302260">
                  <a:moveTo>
                    <a:pt x="599440" y="0"/>
                  </a:moveTo>
                  <a:lnTo>
                    <a:pt x="292608" y="30175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9" name="object 20" descr=""/>
            <p:cNvPicPr/>
            <p:nvPr/>
          </p:nvPicPr>
          <p:blipFill>
            <a:blip r:embed="rId8"/>
            <a:stretch/>
          </p:blipFill>
          <p:spPr>
            <a:xfrm>
              <a:off x="4477680" y="2827080"/>
              <a:ext cx="1195200" cy="122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0" name="object 21"/>
            <p:cNvSpPr/>
            <p:nvPr/>
          </p:nvSpPr>
          <p:spPr>
            <a:xfrm>
              <a:off x="4478760" y="2828520"/>
              <a:ext cx="1194120" cy="1222200"/>
            </a:xfrm>
            <a:custGeom>
              <a:avLst/>
              <a:gdLst/>
              <a:ahLst/>
              <a:rect l="l" t="t" r="r" b="b"/>
              <a:pathLst>
                <a:path w="1195704" h="1223645">
                  <a:moveTo>
                    <a:pt x="674147" y="1191291"/>
                  </a:moveTo>
                  <a:lnTo>
                    <a:pt x="638393" y="1215509"/>
                  </a:lnTo>
                  <a:lnTo>
                    <a:pt x="597566" y="1223581"/>
                  </a:lnTo>
                  <a:lnTo>
                    <a:pt x="556740" y="1215509"/>
                  </a:lnTo>
                  <a:lnTo>
                    <a:pt x="520985" y="1191291"/>
                  </a:lnTo>
                  <a:lnTo>
                    <a:pt x="238017" y="901569"/>
                  </a:lnTo>
                  <a:lnTo>
                    <a:pt x="92710" y="752792"/>
                  </a:lnTo>
                  <a:lnTo>
                    <a:pt x="39175" y="697980"/>
                  </a:lnTo>
                  <a:lnTo>
                    <a:pt x="31527" y="690149"/>
                  </a:lnTo>
                  <a:lnTo>
                    <a:pt x="7881" y="653553"/>
                  </a:lnTo>
                  <a:lnTo>
                    <a:pt x="0" y="611790"/>
                  </a:lnTo>
                  <a:lnTo>
                    <a:pt x="7881" y="570027"/>
                  </a:lnTo>
                  <a:lnTo>
                    <a:pt x="31527" y="533431"/>
                  </a:lnTo>
                  <a:lnTo>
                    <a:pt x="314495" y="243709"/>
                  </a:lnTo>
                  <a:lnTo>
                    <a:pt x="459803" y="94932"/>
                  </a:lnTo>
                  <a:lnTo>
                    <a:pt x="513337" y="4012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012"/>
                  </a:lnTo>
                  <a:lnTo>
                    <a:pt x="1102423" y="470789"/>
                  </a:lnTo>
                  <a:lnTo>
                    <a:pt x="1155957" y="525601"/>
                  </a:lnTo>
                  <a:lnTo>
                    <a:pt x="1163605" y="533431"/>
                  </a:lnTo>
                  <a:lnTo>
                    <a:pt x="1187251" y="570027"/>
                  </a:lnTo>
                  <a:lnTo>
                    <a:pt x="1195133" y="611790"/>
                  </a:lnTo>
                  <a:lnTo>
                    <a:pt x="1187251" y="653553"/>
                  </a:lnTo>
                  <a:lnTo>
                    <a:pt x="1163605" y="690149"/>
                  </a:lnTo>
                  <a:lnTo>
                    <a:pt x="674147" y="11912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1" name="object 22" descr=""/>
            <p:cNvPicPr/>
            <p:nvPr/>
          </p:nvPicPr>
          <p:blipFill>
            <a:blip r:embed="rId9"/>
            <a:stretch/>
          </p:blipFill>
          <p:spPr>
            <a:xfrm>
              <a:off x="4733640" y="3189600"/>
              <a:ext cx="734760" cy="530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2" name="object 23"/>
          <p:cNvSpPr/>
          <p:nvPr/>
        </p:nvSpPr>
        <p:spPr>
          <a:xfrm>
            <a:off x="4338720" y="1999440"/>
            <a:ext cx="15249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Interpreted</a:t>
            </a:r>
            <a:endParaRPr b="0" lang="en-HK" sz="1800" spc="-1" strike="noStrike">
              <a:latin typeface="Arial"/>
            </a:endParaRPr>
          </a:p>
          <a:p>
            <a:pPr marL="1371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Language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03" name="object 24"/>
          <p:cNvSpPr/>
          <p:nvPr/>
        </p:nvSpPr>
        <p:spPr>
          <a:xfrm>
            <a:off x="6180480" y="4233600"/>
            <a:ext cx="15904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Dynamically</a:t>
            </a:r>
            <a:endParaRPr b="0" lang="en-HK" sz="1800" spc="-1" strike="noStrike">
              <a:latin typeface="Arial"/>
            </a:endParaRPr>
          </a:p>
          <a:p>
            <a:pPr marL="4449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Typed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04" name="object 25"/>
          <p:cNvGrpSpPr/>
          <p:nvPr/>
        </p:nvGrpSpPr>
        <p:grpSpPr>
          <a:xfrm>
            <a:off x="6336720" y="2243160"/>
            <a:ext cx="1195560" cy="1800360"/>
            <a:chOff x="6336720" y="2243160"/>
            <a:chExt cx="1195560" cy="1800360"/>
          </a:xfrm>
        </p:grpSpPr>
        <p:pic>
          <p:nvPicPr>
            <p:cNvPr id="305" name="object 26" descr=""/>
            <p:cNvPicPr/>
            <p:nvPr/>
          </p:nvPicPr>
          <p:blipFill>
            <a:blip r:embed="rId10"/>
            <a:stretch/>
          </p:blipFill>
          <p:spPr>
            <a:xfrm>
              <a:off x="6336720" y="2449080"/>
              <a:ext cx="119412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6" name="object 27"/>
            <p:cNvSpPr/>
            <p:nvPr/>
          </p:nvSpPr>
          <p:spPr>
            <a:xfrm>
              <a:off x="6635520" y="2243160"/>
              <a:ext cx="597960" cy="30096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7" name="object 28" descr=""/>
            <p:cNvPicPr/>
            <p:nvPr/>
          </p:nvPicPr>
          <p:blipFill>
            <a:blip r:embed="rId11"/>
            <a:stretch/>
          </p:blipFill>
          <p:spPr>
            <a:xfrm>
              <a:off x="6336720" y="2817720"/>
              <a:ext cx="1195200" cy="122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8" name="object 29"/>
            <p:cNvSpPr/>
            <p:nvPr/>
          </p:nvSpPr>
          <p:spPr>
            <a:xfrm>
              <a:off x="6338160" y="2819520"/>
              <a:ext cx="1194120" cy="122400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9" name="object 30" descr=""/>
            <p:cNvPicPr/>
            <p:nvPr/>
          </p:nvPicPr>
          <p:blipFill>
            <a:blip r:embed="rId12"/>
            <a:stretch/>
          </p:blipFill>
          <p:spPr>
            <a:xfrm>
              <a:off x="6635520" y="3154680"/>
              <a:ext cx="621720" cy="623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0" name="object 31"/>
          <p:cNvSpPr/>
          <p:nvPr/>
        </p:nvSpPr>
        <p:spPr>
          <a:xfrm>
            <a:off x="8250120" y="1999440"/>
            <a:ext cx="18000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Vast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 Libraries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Support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11" name="object 32"/>
          <p:cNvGrpSpPr/>
          <p:nvPr/>
        </p:nvGrpSpPr>
        <p:grpSpPr>
          <a:xfrm>
            <a:off x="8491680" y="2799720"/>
            <a:ext cx="1195560" cy="1805040"/>
            <a:chOff x="8491680" y="2799720"/>
            <a:chExt cx="1195560" cy="1805040"/>
          </a:xfrm>
        </p:grpSpPr>
        <p:pic>
          <p:nvPicPr>
            <p:cNvPr id="312" name="object 33" descr=""/>
            <p:cNvPicPr/>
            <p:nvPr/>
          </p:nvPicPr>
          <p:blipFill>
            <a:blip r:embed="rId13"/>
            <a:stretch/>
          </p:blipFill>
          <p:spPr>
            <a:xfrm>
              <a:off x="8491680" y="3173040"/>
              <a:ext cx="1194120" cy="122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3" name="object 34"/>
            <p:cNvSpPr/>
            <p:nvPr/>
          </p:nvSpPr>
          <p:spPr>
            <a:xfrm>
              <a:off x="8789040" y="4303800"/>
              <a:ext cx="597960" cy="30096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0"/>
                  </a:moveTo>
                  <a:lnTo>
                    <a:pt x="306832" y="301751"/>
                  </a:lnTo>
                </a:path>
                <a:path w="599440" h="302260">
                  <a:moveTo>
                    <a:pt x="599440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4" name="object 35" descr=""/>
            <p:cNvPicPr/>
            <p:nvPr/>
          </p:nvPicPr>
          <p:blipFill>
            <a:blip r:embed="rId14"/>
            <a:stretch/>
          </p:blipFill>
          <p:spPr>
            <a:xfrm>
              <a:off x="8491680" y="2799720"/>
              <a:ext cx="1195200" cy="122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5" name="object 36"/>
            <p:cNvSpPr/>
            <p:nvPr/>
          </p:nvSpPr>
          <p:spPr>
            <a:xfrm>
              <a:off x="8493120" y="2801160"/>
              <a:ext cx="1194120" cy="122400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object 37"/>
            <p:cNvSpPr/>
            <p:nvPr/>
          </p:nvSpPr>
          <p:spPr>
            <a:xfrm>
              <a:off x="8996040" y="3357360"/>
              <a:ext cx="38520" cy="49320"/>
            </a:xfrm>
            <a:custGeom>
              <a:avLst/>
              <a:gdLst/>
              <a:ahLst/>
              <a:rect l="l" t="t" r="r" b="b"/>
              <a:pathLst>
                <a:path w="40004" h="50800">
                  <a:moveTo>
                    <a:pt x="35686" y="0"/>
                  </a:moveTo>
                  <a:lnTo>
                    <a:pt x="24764" y="0"/>
                  </a:lnTo>
                  <a:lnTo>
                    <a:pt x="23495" y="380"/>
                  </a:lnTo>
                  <a:lnTo>
                    <a:pt x="380" y="43306"/>
                  </a:lnTo>
                  <a:lnTo>
                    <a:pt x="0" y="44195"/>
                  </a:lnTo>
                  <a:lnTo>
                    <a:pt x="0" y="45974"/>
                  </a:lnTo>
                  <a:lnTo>
                    <a:pt x="3936" y="50291"/>
                  </a:lnTo>
                  <a:lnTo>
                    <a:pt x="6223" y="50291"/>
                  </a:lnTo>
                  <a:lnTo>
                    <a:pt x="8635" y="48894"/>
                  </a:lnTo>
                  <a:lnTo>
                    <a:pt x="9525" y="48005"/>
                  </a:lnTo>
                  <a:lnTo>
                    <a:pt x="28067" y="10032"/>
                  </a:lnTo>
                  <a:lnTo>
                    <a:pt x="35686" y="10032"/>
                  </a:lnTo>
                  <a:lnTo>
                    <a:pt x="39624" y="6350"/>
                  </a:lnTo>
                  <a:lnTo>
                    <a:pt x="39624" y="4063"/>
                  </a:lnTo>
                  <a:lnTo>
                    <a:pt x="39243" y="3301"/>
                  </a:lnTo>
                  <a:lnTo>
                    <a:pt x="38988" y="2286"/>
                  </a:lnTo>
                  <a:lnTo>
                    <a:pt x="37592" y="1015"/>
                  </a:lnTo>
                  <a:lnTo>
                    <a:pt x="36702" y="380"/>
                  </a:lnTo>
                  <a:lnTo>
                    <a:pt x="356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7" name="object 38" descr=""/>
            <p:cNvPicPr/>
            <p:nvPr/>
          </p:nvPicPr>
          <p:blipFill>
            <a:blip r:embed="rId15"/>
            <a:stretch/>
          </p:blipFill>
          <p:spPr>
            <a:xfrm>
              <a:off x="8851320" y="3090600"/>
              <a:ext cx="570240" cy="583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18" name="object 39"/>
          <p:cNvGrpSpPr/>
          <p:nvPr/>
        </p:nvGrpSpPr>
        <p:grpSpPr>
          <a:xfrm>
            <a:off x="10405800" y="2226600"/>
            <a:ext cx="1195560" cy="1800000"/>
            <a:chOff x="10405800" y="2226600"/>
            <a:chExt cx="1195560" cy="1800000"/>
          </a:xfrm>
        </p:grpSpPr>
        <p:pic>
          <p:nvPicPr>
            <p:cNvPr id="319" name="object 40" descr=""/>
            <p:cNvPicPr/>
            <p:nvPr/>
          </p:nvPicPr>
          <p:blipFill>
            <a:blip r:embed="rId16"/>
            <a:stretch/>
          </p:blipFill>
          <p:spPr>
            <a:xfrm>
              <a:off x="10405800" y="2432160"/>
              <a:ext cx="119412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0" name="object 41"/>
            <p:cNvSpPr/>
            <p:nvPr/>
          </p:nvSpPr>
          <p:spPr>
            <a:xfrm>
              <a:off x="10704600" y="2226600"/>
              <a:ext cx="597960" cy="30096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40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1" name="object 42" descr=""/>
            <p:cNvPicPr/>
            <p:nvPr/>
          </p:nvPicPr>
          <p:blipFill>
            <a:blip r:embed="rId17"/>
            <a:stretch/>
          </p:blipFill>
          <p:spPr>
            <a:xfrm>
              <a:off x="10405800" y="2801160"/>
              <a:ext cx="1195200" cy="122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2" name="object 43"/>
            <p:cNvSpPr/>
            <p:nvPr/>
          </p:nvSpPr>
          <p:spPr>
            <a:xfrm>
              <a:off x="10407240" y="2802600"/>
              <a:ext cx="1194120" cy="122400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3" name="object 44" descr=""/>
            <p:cNvPicPr/>
            <p:nvPr/>
          </p:nvPicPr>
          <p:blipFill>
            <a:blip r:embed="rId18"/>
            <a:stretch/>
          </p:blipFill>
          <p:spPr>
            <a:xfrm>
              <a:off x="10706040" y="3075480"/>
              <a:ext cx="580680" cy="649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4" name="object 45"/>
          <p:cNvSpPr/>
          <p:nvPr/>
        </p:nvSpPr>
        <p:spPr>
          <a:xfrm>
            <a:off x="10434600" y="4232520"/>
            <a:ext cx="11430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Object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Oriented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3968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34512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Disadvantages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326" name="object 3"/>
          <p:cNvSpPr/>
          <p:nvPr/>
        </p:nvSpPr>
        <p:spPr>
          <a:xfrm>
            <a:off x="2328840" y="2063160"/>
            <a:ext cx="14608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4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Speed Limitations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27" name="object 4"/>
          <p:cNvGrpSpPr/>
          <p:nvPr/>
        </p:nvGrpSpPr>
        <p:grpSpPr>
          <a:xfrm>
            <a:off x="2410920" y="3040200"/>
            <a:ext cx="1313280" cy="1958400"/>
            <a:chOff x="2410920" y="3040200"/>
            <a:chExt cx="1313280" cy="1958400"/>
          </a:xfrm>
        </p:grpSpPr>
        <p:pic>
          <p:nvPicPr>
            <p:cNvPr id="328" name="object 5" descr=""/>
            <p:cNvPicPr/>
            <p:nvPr/>
          </p:nvPicPr>
          <p:blipFill>
            <a:blip r:embed="rId1"/>
            <a:stretch/>
          </p:blipFill>
          <p:spPr>
            <a:xfrm>
              <a:off x="2410920" y="3444120"/>
              <a:ext cx="1311480" cy="132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9" name="object 6"/>
            <p:cNvSpPr/>
            <p:nvPr/>
          </p:nvSpPr>
          <p:spPr>
            <a:xfrm>
              <a:off x="2738520" y="4672440"/>
              <a:ext cx="657720" cy="32616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0" name="object 7" descr=""/>
            <p:cNvPicPr/>
            <p:nvPr/>
          </p:nvPicPr>
          <p:blipFill>
            <a:blip r:embed="rId2"/>
            <a:stretch/>
          </p:blipFill>
          <p:spPr>
            <a:xfrm>
              <a:off x="2410920" y="3040200"/>
              <a:ext cx="1312920" cy="1328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1" name="object 8"/>
            <p:cNvSpPr/>
            <p:nvPr/>
          </p:nvSpPr>
          <p:spPr>
            <a:xfrm>
              <a:off x="2412000" y="3041280"/>
              <a:ext cx="1312200" cy="1326960"/>
            </a:xfrm>
            <a:custGeom>
              <a:avLst/>
              <a:gdLst/>
              <a:ahLst/>
              <a:rect l="l" t="t" r="r" b="b"/>
              <a:pathLst>
                <a:path w="1313814" h="1328420">
                  <a:moveTo>
                    <a:pt x="740918" y="1293367"/>
                  </a:moveTo>
                  <a:lnTo>
                    <a:pt x="701603" y="1319656"/>
                  </a:lnTo>
                  <a:lnTo>
                    <a:pt x="656717" y="1328419"/>
                  </a:lnTo>
                  <a:lnTo>
                    <a:pt x="611830" y="1319656"/>
                  </a:lnTo>
                  <a:lnTo>
                    <a:pt x="572516" y="1293367"/>
                  </a:lnTo>
                  <a:lnTo>
                    <a:pt x="261574" y="978828"/>
                  </a:lnTo>
                  <a:lnTo>
                    <a:pt x="101901" y="817308"/>
                  </a:lnTo>
                  <a:lnTo>
                    <a:pt x="43074" y="757801"/>
                  </a:lnTo>
                  <a:lnTo>
                    <a:pt x="34670" y="749299"/>
                  </a:lnTo>
                  <a:lnTo>
                    <a:pt x="8667" y="709564"/>
                  </a:lnTo>
                  <a:lnTo>
                    <a:pt x="0" y="664209"/>
                  </a:lnTo>
                  <a:lnTo>
                    <a:pt x="8667" y="618855"/>
                  </a:lnTo>
                  <a:lnTo>
                    <a:pt x="34670" y="579119"/>
                  </a:lnTo>
                  <a:lnTo>
                    <a:pt x="345612" y="264580"/>
                  </a:lnTo>
                  <a:lnTo>
                    <a:pt x="505285" y="103060"/>
                  </a:lnTo>
                  <a:lnTo>
                    <a:pt x="564112" y="43553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591"/>
                  </a:lnTo>
                  <a:lnTo>
                    <a:pt x="1211532" y="511111"/>
                  </a:lnTo>
                  <a:lnTo>
                    <a:pt x="1270359" y="570618"/>
                  </a:lnTo>
                  <a:lnTo>
                    <a:pt x="1278763" y="579119"/>
                  </a:lnTo>
                  <a:lnTo>
                    <a:pt x="1304766" y="618855"/>
                  </a:lnTo>
                  <a:lnTo>
                    <a:pt x="1313434" y="664209"/>
                  </a:lnTo>
                  <a:lnTo>
                    <a:pt x="1304766" y="709564"/>
                  </a:lnTo>
                  <a:lnTo>
                    <a:pt x="1278763" y="749299"/>
                  </a:lnTo>
                  <a:lnTo>
                    <a:pt x="740918" y="1293367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2" name="object 9" descr=""/>
            <p:cNvPicPr/>
            <p:nvPr/>
          </p:nvPicPr>
          <p:blipFill>
            <a:blip r:embed="rId3"/>
            <a:stretch/>
          </p:blipFill>
          <p:spPr>
            <a:xfrm>
              <a:off x="2589120" y="3233880"/>
              <a:ext cx="946440" cy="946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3" name="object 10"/>
          <p:cNvSpPr/>
          <p:nvPr/>
        </p:nvSpPr>
        <p:spPr>
          <a:xfrm>
            <a:off x="4354920" y="4658040"/>
            <a:ext cx="14173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Weak</a:t>
            </a:r>
            <a:r>
              <a:rPr b="1" lang="en-HK" sz="18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  <a:ea typeface="DejaVu Sans"/>
              </a:rPr>
              <a:t>in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Mobile Computing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34" name="object 11"/>
          <p:cNvGrpSpPr/>
          <p:nvPr/>
        </p:nvGrpSpPr>
        <p:grpSpPr>
          <a:xfrm>
            <a:off x="4395240" y="2429280"/>
            <a:ext cx="1312920" cy="1954440"/>
            <a:chOff x="4395240" y="2429280"/>
            <a:chExt cx="1312920" cy="1954440"/>
          </a:xfrm>
        </p:grpSpPr>
        <p:pic>
          <p:nvPicPr>
            <p:cNvPr id="335" name="object 12" descr=""/>
            <p:cNvPicPr/>
            <p:nvPr/>
          </p:nvPicPr>
          <p:blipFill>
            <a:blip r:embed="rId4"/>
            <a:stretch/>
          </p:blipFill>
          <p:spPr>
            <a:xfrm>
              <a:off x="4395240" y="2654640"/>
              <a:ext cx="1311480" cy="132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6" name="object 13"/>
            <p:cNvSpPr/>
            <p:nvPr/>
          </p:nvSpPr>
          <p:spPr>
            <a:xfrm>
              <a:off x="4721400" y="2429280"/>
              <a:ext cx="657720" cy="32616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60"/>
                  </a:moveTo>
                  <a:lnTo>
                    <a:pt x="337185" y="0"/>
                  </a:lnTo>
                </a:path>
                <a:path w="659129" h="327660">
                  <a:moveTo>
                    <a:pt x="658749" y="327660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7" name="object 14" descr=""/>
            <p:cNvPicPr/>
            <p:nvPr/>
          </p:nvPicPr>
          <p:blipFill>
            <a:blip r:embed="rId5"/>
            <a:stretch/>
          </p:blipFill>
          <p:spPr>
            <a:xfrm>
              <a:off x="4395240" y="3054240"/>
              <a:ext cx="131292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8" name="object 15"/>
            <p:cNvSpPr/>
            <p:nvPr/>
          </p:nvSpPr>
          <p:spPr>
            <a:xfrm>
              <a:off x="4395960" y="3054960"/>
              <a:ext cx="1312200" cy="1328760"/>
            </a:xfrm>
            <a:custGeom>
              <a:avLst/>
              <a:gdLst/>
              <a:ahLst/>
              <a:rect l="l" t="t" r="r" b="b"/>
              <a:pathLst>
                <a:path w="1313814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6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3" y="579755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9" name="object 16" descr=""/>
            <p:cNvPicPr/>
            <p:nvPr/>
          </p:nvPicPr>
          <p:blipFill>
            <a:blip r:embed="rId6"/>
            <a:stretch/>
          </p:blipFill>
          <p:spPr>
            <a:xfrm>
              <a:off x="4503240" y="3319200"/>
              <a:ext cx="1109520" cy="861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40" name="object 17"/>
          <p:cNvGrpSpPr/>
          <p:nvPr/>
        </p:nvGrpSpPr>
        <p:grpSpPr>
          <a:xfrm>
            <a:off x="6403680" y="3043440"/>
            <a:ext cx="1313280" cy="1958400"/>
            <a:chOff x="6403680" y="3043440"/>
            <a:chExt cx="1313280" cy="1958400"/>
          </a:xfrm>
        </p:grpSpPr>
        <p:pic>
          <p:nvPicPr>
            <p:cNvPr id="341" name="object 18" descr=""/>
            <p:cNvPicPr/>
            <p:nvPr/>
          </p:nvPicPr>
          <p:blipFill>
            <a:blip r:embed="rId7"/>
            <a:stretch/>
          </p:blipFill>
          <p:spPr>
            <a:xfrm>
              <a:off x="6403680" y="3447360"/>
              <a:ext cx="1311480" cy="132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2" name="object 19"/>
            <p:cNvSpPr/>
            <p:nvPr/>
          </p:nvSpPr>
          <p:spPr>
            <a:xfrm>
              <a:off x="6729840" y="4675680"/>
              <a:ext cx="657720" cy="32616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3" name="object 20" descr=""/>
            <p:cNvPicPr/>
            <p:nvPr/>
          </p:nvPicPr>
          <p:blipFill>
            <a:blip r:embed="rId8"/>
            <a:stretch/>
          </p:blipFill>
          <p:spPr>
            <a:xfrm>
              <a:off x="6403680" y="3043440"/>
              <a:ext cx="131292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4" name="object 21"/>
            <p:cNvSpPr/>
            <p:nvPr/>
          </p:nvSpPr>
          <p:spPr>
            <a:xfrm>
              <a:off x="6404760" y="3044520"/>
              <a:ext cx="1312200" cy="132876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7" y="1294891"/>
                  </a:moveTo>
                  <a:lnTo>
                    <a:pt x="701603" y="1321180"/>
                  </a:lnTo>
                  <a:lnTo>
                    <a:pt x="656716" y="1329943"/>
                  </a:lnTo>
                  <a:lnTo>
                    <a:pt x="611830" y="1321180"/>
                  </a:lnTo>
                  <a:lnTo>
                    <a:pt x="572515" y="1294891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4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7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7" y="12948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5" name="object 22" descr=""/>
            <p:cNvPicPr/>
            <p:nvPr/>
          </p:nvPicPr>
          <p:blipFill>
            <a:blip r:embed="rId9"/>
            <a:stretch/>
          </p:blipFill>
          <p:spPr>
            <a:xfrm>
              <a:off x="6672240" y="3354480"/>
              <a:ext cx="757440" cy="679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object 23" descr=""/>
            <p:cNvPicPr/>
            <p:nvPr/>
          </p:nvPicPr>
          <p:blipFill>
            <a:blip r:embed="rId10"/>
            <a:stretch/>
          </p:blipFill>
          <p:spPr>
            <a:xfrm>
              <a:off x="6768000" y="3467160"/>
              <a:ext cx="545760" cy="545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7" name="object 24"/>
          <p:cNvSpPr/>
          <p:nvPr/>
        </p:nvSpPr>
        <p:spPr>
          <a:xfrm>
            <a:off x="6363000" y="2041920"/>
            <a:ext cx="15580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76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Design Restrictions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48" name="object 25"/>
          <p:cNvSpPr/>
          <p:nvPr/>
        </p:nvSpPr>
        <p:spPr>
          <a:xfrm>
            <a:off x="8065080" y="4704480"/>
            <a:ext cx="21189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48200" indent="-4363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Underdeveloped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DB</a:t>
            </a:r>
            <a:r>
              <a:rPr b="1" lang="en-HK" sz="18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layers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49" name="object 26"/>
          <p:cNvGrpSpPr/>
          <p:nvPr/>
        </p:nvGrpSpPr>
        <p:grpSpPr>
          <a:xfrm>
            <a:off x="8447400" y="2409480"/>
            <a:ext cx="1313280" cy="1954440"/>
            <a:chOff x="8447400" y="2409480"/>
            <a:chExt cx="1313280" cy="1954440"/>
          </a:xfrm>
        </p:grpSpPr>
        <p:pic>
          <p:nvPicPr>
            <p:cNvPr id="350" name="object 27" descr=""/>
            <p:cNvPicPr/>
            <p:nvPr/>
          </p:nvPicPr>
          <p:blipFill>
            <a:blip r:embed="rId11"/>
            <a:stretch/>
          </p:blipFill>
          <p:spPr>
            <a:xfrm>
              <a:off x="8447400" y="2633400"/>
              <a:ext cx="1311480" cy="132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object 28"/>
            <p:cNvSpPr/>
            <p:nvPr/>
          </p:nvSpPr>
          <p:spPr>
            <a:xfrm>
              <a:off x="8773560" y="2409480"/>
              <a:ext cx="657720" cy="32616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59"/>
                  </a:moveTo>
                  <a:lnTo>
                    <a:pt x="337184" y="0"/>
                  </a:lnTo>
                </a:path>
                <a:path w="659129" h="327660">
                  <a:moveTo>
                    <a:pt x="658749" y="327659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2" name="object 29" descr=""/>
            <p:cNvPicPr/>
            <p:nvPr/>
          </p:nvPicPr>
          <p:blipFill>
            <a:blip r:embed="rId12"/>
            <a:stretch/>
          </p:blipFill>
          <p:spPr>
            <a:xfrm>
              <a:off x="8447400" y="3034440"/>
              <a:ext cx="131292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3" name="object 30"/>
            <p:cNvSpPr/>
            <p:nvPr/>
          </p:nvSpPr>
          <p:spPr>
            <a:xfrm>
              <a:off x="8448480" y="3035160"/>
              <a:ext cx="1312200" cy="132876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5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2" y="579755"/>
                  </a:lnTo>
                  <a:lnTo>
                    <a:pt x="1304766" y="619529"/>
                  </a:lnTo>
                  <a:lnTo>
                    <a:pt x="1313433" y="664972"/>
                  </a:lnTo>
                  <a:lnTo>
                    <a:pt x="1304766" y="710414"/>
                  </a:lnTo>
                  <a:lnTo>
                    <a:pt x="1278762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4" name="object 31" descr=""/>
            <p:cNvPicPr/>
            <p:nvPr/>
          </p:nvPicPr>
          <p:blipFill>
            <a:blip r:embed="rId13"/>
            <a:stretch/>
          </p:blipFill>
          <p:spPr>
            <a:xfrm>
              <a:off x="8781120" y="3354480"/>
              <a:ext cx="658440" cy="6584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LibreOffice/7.3.7.2$Linux_X86_64 LibreOffice_project/30$Build-2</Application>
  <AppVersion>15.0000</AppVersion>
  <Words>743</Words>
  <Paragraphs>255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2025-11-19T04:02:52Z</dcterms:created>
  <dc:creator>Amit</dc:creator>
  <dc:description/>
  <dc:language>en-HK</dc:language>
  <cp:lastModifiedBy/>
  <dcterms:modified xsi:type="dcterms:W3CDTF">2025-12-19T17:31:45Z</dcterms:modified>
  <cp:revision>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2025-11-19T00:00:00Z</vt:filetime>
  </property>
  <property fmtid="{D5CDD505-2E9C-101B-9397-08002B2CF9AE}" pid="5" name="PresentationFormat">
    <vt:lpwstr>Widescreen</vt:lpwstr>
  </property>
  <property fmtid="{D5CDD505-2E9C-101B-9397-08002B2CF9AE}" pid="6" name="Producer">
    <vt:lpwstr>Microsoft® PowerPoint® 2016</vt:lpwstr>
  </property>
  <property fmtid="{D5CDD505-2E9C-101B-9397-08002B2CF9AE}" pid="7" name="Slides">
    <vt:i4>31</vt:i4>
  </property>
</Properties>
</file>