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2" r:id="rId9"/>
    <p:sldId id="273" r:id="rId10"/>
    <p:sldId id="275" r:id="rId11"/>
    <p:sldId id="274" r:id="rId12"/>
  </p:sldIdLst>
  <p:sldSz cx="9144000" cy="5143500" type="screen16x9"/>
  <p:notesSz cx="6858000" cy="9144000"/>
  <p:embeddedFontLst>
    <p:embeddedFont>
      <p:font typeface="Anaheim" panose="020B0604020202020204" charset="0"/>
      <p:regular r:id="rId14"/>
      <p:bold r:id="rId15"/>
    </p:embeddedFont>
    <p:embeddedFont>
      <p:font typeface="Bebas Neue" panose="020B0606020202050201" pitchFamily="34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lack" panose="00000A00000000000000" pitchFamily="2" charset="0"/>
      <p:bold r:id="rId21"/>
      <p:boldItalic r:id="rId22"/>
    </p:embeddedFont>
    <p:embeddedFont>
      <p:font typeface="Nunito Light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7B23A1-0AC6-4591-98EA-6290314A92A9}">
  <a:tblStyle styleId="{EA7B23A1-0AC6-4591-98EA-6290314A92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1734a882cf6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1734a882cf6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734a882cf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734a882cf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734a882cf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1734a882cf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734a882cf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1734a882cf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734a882cf6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1734a882cf6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4ca49efd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4ca49efd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5027018" y="2799063"/>
            <a:ext cx="3157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958305" y="3475515"/>
            <a:ext cx="1961773" cy="2399979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7250837" y="-355553"/>
            <a:ext cx="1934332" cy="1332011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04037" y="21898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5175689" y="2774776"/>
            <a:ext cx="5036265" cy="4113315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2951589" y="-2707787"/>
            <a:ext cx="5036265" cy="4113315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7421542" y="-507956"/>
            <a:ext cx="2532725" cy="188175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884258" y="4092619"/>
            <a:ext cx="2532725" cy="188175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4135975" y="17579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"/>
          <p:cNvSpPr txBox="1">
            <a:spLocks noGrp="1"/>
          </p:cNvSpPr>
          <p:nvPr>
            <p:ph type="subTitle" idx="1"/>
          </p:nvPr>
        </p:nvSpPr>
        <p:spPr>
          <a:xfrm>
            <a:off x="4135975" y="2330600"/>
            <a:ext cx="4294800" cy="12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6" name="Google Shape;246;p7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48" name="Google Shape;248;p7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50" name="Google Shape;250;p7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51" name="Google Shape;251;p7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252;p7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" name="Google Shape;253;p7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" name="Google Shape;259;p7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260;p7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261;p7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262;p7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7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7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265;p7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266;p7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7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7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7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7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7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7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7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7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79" name="Google Shape;279;p7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7" name="Google Shape;287;p7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291" name="Google Shape;291;p7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92" name="Google Shape;292;p7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3" name="Google Shape;293;p7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94" name="Google Shape;294;p7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95" name="Google Shape;295;p7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" name="Google Shape;296;p7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" name="Google Shape;297;p7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" name="Google Shape;298;p7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" name="Google Shape;299;p7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300;p7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301;p7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302;p7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" name="Google Shape;303;p7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" name="Google Shape;304;p7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" name="Google Shape;305;p7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" name="Google Shape;306;p7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307;p7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308;p7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309;p7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310;p7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7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7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7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7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7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7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317;p7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7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319;p7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320;p7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7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7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23" name="Google Shape;323;p7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7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1" name="Google Shape;331;p7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890575" y="152095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890575" y="215403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890575" y="278712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890575" y="342020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890575" y="405329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3773061" y="-978862"/>
            <a:ext cx="5036265" cy="4113315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3424066" y="3475500"/>
            <a:ext cx="5006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3423950" y="1025400"/>
            <a:ext cx="50067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7107962" y="-355553"/>
            <a:ext cx="1934332" cy="1332011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08580" y="3475490"/>
            <a:ext cx="1961773" cy="2399979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8" r:id="rId12"/>
    <p:sldLayoutId id="2147483671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uggingface.co/spaces/thianfoo/GenAI_StoryTelle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1" name="Google Shape;1241;p35"/>
          <p:cNvGrpSpPr/>
          <p:nvPr/>
        </p:nvGrpSpPr>
        <p:grpSpPr>
          <a:xfrm>
            <a:off x="7905475" y="1913575"/>
            <a:ext cx="76825" cy="76800"/>
            <a:chOff x="3104875" y="1099400"/>
            <a:chExt cx="76825" cy="76800"/>
          </a:xfrm>
        </p:grpSpPr>
        <p:sp>
          <p:nvSpPr>
            <p:cNvPr id="1242" name="Google Shape;1242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>
            <a:off x="5419450" y="3918800"/>
            <a:ext cx="76825" cy="76800"/>
            <a:chOff x="3104875" y="1099400"/>
            <a:chExt cx="76825" cy="76800"/>
          </a:xfrm>
        </p:grpSpPr>
        <p:sp>
          <p:nvSpPr>
            <p:cNvPr id="1245" name="Google Shape;1245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5"/>
          <p:cNvGrpSpPr/>
          <p:nvPr/>
        </p:nvGrpSpPr>
        <p:grpSpPr>
          <a:xfrm>
            <a:off x="4400275" y="699350"/>
            <a:ext cx="76825" cy="76800"/>
            <a:chOff x="3104875" y="1099400"/>
            <a:chExt cx="76825" cy="76800"/>
          </a:xfrm>
        </p:grpSpPr>
        <p:sp>
          <p:nvSpPr>
            <p:cNvPr id="1248" name="Google Shape;1248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0" name="Google Shape;1250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35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dirty="0">
                <a:latin typeface="Montserrat Black"/>
                <a:ea typeface="Montserrat Black"/>
                <a:cs typeface="Montserrat Black"/>
                <a:sym typeface="Montserrat Black"/>
              </a:rPr>
              <a:t>TikTok </a:t>
            </a:r>
            <a:r>
              <a:rPr lang="en-US" sz="5200" dirty="0" err="1">
                <a:latin typeface="Montserrat Black"/>
                <a:ea typeface="Montserrat Black"/>
                <a:cs typeface="Montserrat Black"/>
                <a:sym typeface="Montserrat Black"/>
              </a:rPr>
              <a:t>TechJam</a:t>
            </a:r>
            <a:r>
              <a:rPr lang="en-US" sz="5200" dirty="0">
                <a:latin typeface="Montserrat Black"/>
                <a:ea typeface="Montserrat Black"/>
                <a:cs typeface="Montserrat Black"/>
                <a:sym typeface="Montserrat Black"/>
              </a:rPr>
              <a:t> 2024</a:t>
            </a:r>
            <a:endParaRPr sz="52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Montserrat"/>
                <a:ea typeface="Montserrat"/>
                <a:cs typeface="Montserrat"/>
                <a:sym typeface="Montserrat"/>
              </a:rPr>
              <a:t>GenAI Story Teller (GAIST)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2" name="Google Shape;1252;p35"/>
          <p:cNvSpPr txBox="1">
            <a:spLocks noGrp="1"/>
          </p:cNvSpPr>
          <p:nvPr>
            <p:ph type="subTitle" idx="1"/>
          </p:nvPr>
        </p:nvSpPr>
        <p:spPr>
          <a:xfrm>
            <a:off x="713224" y="3521113"/>
            <a:ext cx="6083815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 Statement: Inspiring Creativity with Generative 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" name="Google Shape;1892;p54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3189503">
            <a:off x="3643311" y="1021650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54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530485" y="2353337"/>
            <a:ext cx="1175233" cy="763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4" name="Google Shape;1894;p54"/>
          <p:cNvGrpSpPr/>
          <p:nvPr/>
        </p:nvGrpSpPr>
        <p:grpSpPr>
          <a:xfrm>
            <a:off x="1114333" y="1473875"/>
            <a:ext cx="3800100" cy="2456400"/>
            <a:chOff x="1054175" y="1473875"/>
            <a:chExt cx="3800100" cy="2456400"/>
          </a:xfrm>
        </p:grpSpPr>
        <p:sp>
          <p:nvSpPr>
            <p:cNvPr id="1895" name="Google Shape;1895;p54"/>
            <p:cNvSpPr/>
            <p:nvPr/>
          </p:nvSpPr>
          <p:spPr>
            <a:xfrm>
              <a:off x="1155875" y="1473875"/>
              <a:ext cx="3596700" cy="2235900"/>
            </a:xfrm>
            <a:prstGeom prst="round2SameRect">
              <a:avLst>
                <a:gd name="adj1" fmla="val 13298"/>
                <a:gd name="adj2" fmla="val 0"/>
              </a:avLst>
            </a:prstGeom>
            <a:solidFill>
              <a:srgbClr val="733C9B">
                <a:alpha val="3302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1054175" y="3709775"/>
              <a:ext cx="3800100" cy="220500"/>
            </a:xfrm>
            <a:prstGeom prst="roundRect">
              <a:avLst>
                <a:gd name="adj" fmla="val 16667"/>
              </a:avLst>
            </a:prstGeom>
            <a:solidFill>
              <a:srgbClr val="733C9B">
                <a:alpha val="3302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2718575" y="3709775"/>
              <a:ext cx="471300" cy="76800"/>
            </a:xfrm>
            <a:prstGeom prst="roundRect">
              <a:avLst>
                <a:gd name="adj" fmla="val 16667"/>
              </a:avLst>
            </a:prstGeom>
            <a:solidFill>
              <a:srgbClr val="733C9B">
                <a:alpha val="3302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2888975" y="1552825"/>
              <a:ext cx="130500" cy="130500"/>
            </a:xfrm>
            <a:prstGeom prst="ellipse">
              <a:avLst/>
            </a:prstGeom>
            <a:solidFill>
              <a:srgbClr val="733C9B">
                <a:alpha val="33020"/>
              </a:srgb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9" name="Google Shape;1899;p54"/>
          <p:cNvSpPr txBox="1">
            <a:spLocks noGrp="1"/>
          </p:cNvSpPr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Web Demo</a:t>
            </a:r>
            <a:endParaRPr dirty="0"/>
          </a:p>
        </p:txBody>
      </p:sp>
      <p:grpSp>
        <p:nvGrpSpPr>
          <p:cNvPr id="1901" name="Google Shape;1901;p54"/>
          <p:cNvGrpSpPr/>
          <p:nvPr/>
        </p:nvGrpSpPr>
        <p:grpSpPr>
          <a:xfrm>
            <a:off x="2021525" y="4292800"/>
            <a:ext cx="76825" cy="76800"/>
            <a:chOff x="3104875" y="1099400"/>
            <a:chExt cx="76825" cy="76800"/>
          </a:xfrm>
        </p:grpSpPr>
        <p:sp>
          <p:nvSpPr>
            <p:cNvPr id="1902" name="Google Shape;1902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54"/>
          <p:cNvGrpSpPr/>
          <p:nvPr/>
        </p:nvGrpSpPr>
        <p:grpSpPr>
          <a:xfrm>
            <a:off x="5217975" y="1028400"/>
            <a:ext cx="76825" cy="76800"/>
            <a:chOff x="3104875" y="1099400"/>
            <a:chExt cx="76825" cy="76800"/>
          </a:xfrm>
        </p:grpSpPr>
        <p:sp>
          <p:nvSpPr>
            <p:cNvPr id="1905" name="Google Shape;1905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54"/>
          <p:cNvGrpSpPr/>
          <p:nvPr/>
        </p:nvGrpSpPr>
        <p:grpSpPr>
          <a:xfrm>
            <a:off x="8058650" y="4046475"/>
            <a:ext cx="76825" cy="76800"/>
            <a:chOff x="3104875" y="1099400"/>
            <a:chExt cx="76825" cy="76800"/>
          </a:xfrm>
        </p:grpSpPr>
        <p:sp>
          <p:nvSpPr>
            <p:cNvPr id="1908" name="Google Shape;1908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10" name="Google Shape;1910;p54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61">
            <a:off x="6764937" y="37899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54"/>
          <p:cNvPicPr preferRelativeResize="0"/>
          <p:nvPr/>
        </p:nvPicPr>
        <p:blipFill>
          <a:blip r:embed="rId6"/>
          <a:srcRect l="8310" r="8310"/>
          <a:stretch/>
        </p:blipFill>
        <p:spPr>
          <a:xfrm>
            <a:off x="1392583" y="1770149"/>
            <a:ext cx="3243600" cy="1929600"/>
          </a:xfrm>
          <a:prstGeom prst="round2SameRect">
            <a:avLst>
              <a:gd name="adj1" fmla="val 9764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2" name="Google Shape;1912;p54"/>
          <p:cNvPicPr preferRelativeResize="0"/>
          <p:nvPr/>
        </p:nvPicPr>
        <p:blipFill rotWithShape="1">
          <a:blip r:embed="rId7">
            <a:alphaModFix/>
          </a:blip>
          <a:srcRect l="22009" r="18455"/>
          <a:stretch/>
        </p:blipFill>
        <p:spPr>
          <a:xfrm rot="-8788535">
            <a:off x="4528226" y="3545437"/>
            <a:ext cx="917219" cy="866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9F413DC-2694-FCE9-4F93-287E540D8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7018" y="2799063"/>
            <a:ext cx="3085222" cy="1080300"/>
          </a:xfrm>
        </p:spPr>
        <p:txBody>
          <a:bodyPr/>
          <a:lstStyle/>
          <a:p>
            <a:r>
              <a:rPr lang="en-US" dirty="0">
                <a:hlinkClick r:id="rId8"/>
              </a:rPr>
              <a:t>https://huggingface.co/spaces/thianfoo/GenAI_StoryTeller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53"/>
          <p:cNvSpPr txBox="1">
            <a:spLocks noGrp="1"/>
          </p:cNvSpPr>
          <p:nvPr>
            <p:ph type="title"/>
          </p:nvPr>
        </p:nvSpPr>
        <p:spPr>
          <a:xfrm>
            <a:off x="275485" y="1789471"/>
            <a:ext cx="5696932" cy="203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Thank you for your time!</a:t>
            </a:r>
            <a:endParaRPr sz="4400" dirty="0"/>
          </a:p>
        </p:txBody>
      </p:sp>
      <p:grpSp>
        <p:nvGrpSpPr>
          <p:cNvPr id="1877" name="Google Shape;1877;p53"/>
          <p:cNvGrpSpPr/>
          <p:nvPr/>
        </p:nvGrpSpPr>
        <p:grpSpPr>
          <a:xfrm>
            <a:off x="1714950" y="845800"/>
            <a:ext cx="76825" cy="76800"/>
            <a:chOff x="3104875" y="1099400"/>
            <a:chExt cx="76825" cy="76800"/>
          </a:xfrm>
        </p:grpSpPr>
        <p:sp>
          <p:nvSpPr>
            <p:cNvPr id="1878" name="Google Shape;1878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53"/>
          <p:cNvGrpSpPr/>
          <p:nvPr/>
        </p:nvGrpSpPr>
        <p:grpSpPr>
          <a:xfrm>
            <a:off x="5376475" y="3066125"/>
            <a:ext cx="76825" cy="76800"/>
            <a:chOff x="3104875" y="1099400"/>
            <a:chExt cx="76825" cy="76800"/>
          </a:xfrm>
        </p:grpSpPr>
        <p:sp>
          <p:nvSpPr>
            <p:cNvPr id="1881" name="Google Shape;1881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83" name="Google Shape;1883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138385" y="3649387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278" name="Google Shape;1278;p37"/>
          <p:cNvSpPr txBox="1">
            <a:spLocks noGrp="1"/>
          </p:cNvSpPr>
          <p:nvPr>
            <p:ph type="title" idx="2"/>
          </p:nvPr>
        </p:nvSpPr>
        <p:spPr>
          <a:xfrm>
            <a:off x="2185975" y="152095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9" name="Google Shape;1279;p37"/>
          <p:cNvSpPr txBox="1">
            <a:spLocks noGrp="1"/>
          </p:cNvSpPr>
          <p:nvPr>
            <p:ph type="subTitle" idx="3"/>
          </p:nvPr>
        </p:nvSpPr>
        <p:spPr>
          <a:xfrm>
            <a:off x="3250044" y="152095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Statement</a:t>
            </a:r>
            <a:endParaRPr dirty="0"/>
          </a:p>
        </p:txBody>
      </p:sp>
      <p:sp>
        <p:nvSpPr>
          <p:cNvPr id="1281" name="Google Shape;1281;p37"/>
          <p:cNvSpPr txBox="1">
            <a:spLocks noGrp="1"/>
          </p:cNvSpPr>
          <p:nvPr>
            <p:ph type="title" idx="5"/>
          </p:nvPr>
        </p:nvSpPr>
        <p:spPr>
          <a:xfrm>
            <a:off x="2185975" y="2154035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82" name="Google Shape;1282;p37"/>
          <p:cNvSpPr txBox="1">
            <a:spLocks noGrp="1"/>
          </p:cNvSpPr>
          <p:nvPr>
            <p:ph type="subTitle" idx="6"/>
          </p:nvPr>
        </p:nvSpPr>
        <p:spPr>
          <a:xfrm>
            <a:off x="3250044" y="215403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Solution</a:t>
            </a:r>
            <a:endParaRPr dirty="0"/>
          </a:p>
        </p:txBody>
      </p:sp>
      <p:sp>
        <p:nvSpPr>
          <p:cNvPr id="1284" name="Google Shape;1284;p37"/>
          <p:cNvSpPr txBox="1">
            <a:spLocks noGrp="1"/>
          </p:cNvSpPr>
          <p:nvPr>
            <p:ph type="title" idx="8"/>
          </p:nvPr>
        </p:nvSpPr>
        <p:spPr>
          <a:xfrm>
            <a:off x="2185975" y="278712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85" name="Google Shape;1285;p37"/>
          <p:cNvSpPr txBox="1">
            <a:spLocks noGrp="1"/>
          </p:cNvSpPr>
          <p:nvPr>
            <p:ph type="subTitle" idx="9"/>
          </p:nvPr>
        </p:nvSpPr>
        <p:spPr>
          <a:xfrm>
            <a:off x="3250044" y="278712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It Works</a:t>
            </a:r>
            <a:endParaRPr dirty="0"/>
          </a:p>
        </p:txBody>
      </p:sp>
      <p:sp>
        <p:nvSpPr>
          <p:cNvPr id="1287" name="Google Shape;1287;p37"/>
          <p:cNvSpPr txBox="1">
            <a:spLocks noGrp="1"/>
          </p:cNvSpPr>
          <p:nvPr>
            <p:ph type="title" idx="14"/>
          </p:nvPr>
        </p:nvSpPr>
        <p:spPr>
          <a:xfrm>
            <a:off x="2185975" y="3420205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88" name="Google Shape;1288;p37"/>
          <p:cNvSpPr txBox="1">
            <a:spLocks noGrp="1"/>
          </p:cNvSpPr>
          <p:nvPr>
            <p:ph type="subTitle" idx="15"/>
          </p:nvPr>
        </p:nvSpPr>
        <p:spPr>
          <a:xfrm>
            <a:off x="3250044" y="342020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</a:t>
            </a:r>
            <a:endParaRPr dirty="0"/>
          </a:p>
        </p:txBody>
      </p:sp>
      <p:sp>
        <p:nvSpPr>
          <p:cNvPr id="1290" name="Google Shape;1290;p37"/>
          <p:cNvSpPr txBox="1">
            <a:spLocks noGrp="1"/>
          </p:cNvSpPr>
          <p:nvPr>
            <p:ph type="title" idx="17"/>
          </p:nvPr>
        </p:nvSpPr>
        <p:spPr>
          <a:xfrm>
            <a:off x="2185975" y="405329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91" name="Google Shape;1291;p37"/>
          <p:cNvSpPr txBox="1">
            <a:spLocks noGrp="1"/>
          </p:cNvSpPr>
          <p:nvPr>
            <p:ph type="subTitle" idx="18"/>
          </p:nvPr>
        </p:nvSpPr>
        <p:spPr>
          <a:xfrm>
            <a:off x="3250044" y="405329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 Demo</a:t>
            </a:r>
            <a:endParaRPr dirty="0"/>
          </a:p>
        </p:txBody>
      </p:sp>
      <p:grpSp>
        <p:nvGrpSpPr>
          <p:cNvPr id="1292" name="Google Shape;1292;p37"/>
          <p:cNvGrpSpPr/>
          <p:nvPr/>
        </p:nvGrpSpPr>
        <p:grpSpPr>
          <a:xfrm>
            <a:off x="7429225" y="1024425"/>
            <a:ext cx="76825" cy="76800"/>
            <a:chOff x="3104875" y="1099400"/>
            <a:chExt cx="76825" cy="76800"/>
          </a:xfrm>
        </p:grpSpPr>
        <p:sp>
          <p:nvSpPr>
            <p:cNvPr id="1293" name="Google Shape;1293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1469800" y="605875"/>
            <a:ext cx="76825" cy="76800"/>
            <a:chOff x="3104875" y="1099400"/>
            <a:chExt cx="76825" cy="76800"/>
          </a:xfrm>
        </p:grpSpPr>
        <p:sp>
          <p:nvSpPr>
            <p:cNvPr id="1296" name="Google Shape;1296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8" name="Google Shape;1298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9296825">
            <a:off x="7261373" y="109212"/>
            <a:ext cx="1647828" cy="10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Google Shape;1303;p38"/>
          <p:cNvPicPr preferRelativeResize="0"/>
          <p:nvPr/>
        </p:nvPicPr>
        <p:blipFill rotWithShape="1">
          <a:blip r:embed="rId3">
            <a:alphaModFix/>
          </a:blip>
          <a:srcRect l="26806" t="7660" r="25401" b="5390"/>
          <a:stretch/>
        </p:blipFill>
        <p:spPr>
          <a:xfrm>
            <a:off x="484075" y="2724275"/>
            <a:ext cx="1739952" cy="178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38"/>
          <p:cNvSpPr txBox="1">
            <a:spLocks noGrp="1"/>
          </p:cNvSpPr>
          <p:nvPr>
            <p:ph type="title"/>
          </p:nvPr>
        </p:nvSpPr>
        <p:spPr>
          <a:xfrm>
            <a:off x="4135975" y="17579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Statement</a:t>
            </a:r>
            <a:endParaRPr dirty="0"/>
          </a:p>
        </p:txBody>
      </p:sp>
      <p:sp>
        <p:nvSpPr>
          <p:cNvPr id="1305" name="Google Shape;1305;p38"/>
          <p:cNvSpPr txBox="1">
            <a:spLocks noGrp="1"/>
          </p:cNvSpPr>
          <p:nvPr>
            <p:ph type="subTitle" idx="1"/>
          </p:nvPr>
        </p:nvSpPr>
        <p:spPr>
          <a:xfrm>
            <a:off x="4135975" y="2455536"/>
            <a:ext cx="4294800" cy="12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Inspiring Creativity with Generative AI</a:t>
            </a:r>
            <a:endParaRPr sz="2000" dirty="0"/>
          </a:p>
        </p:txBody>
      </p:sp>
      <p:pic>
        <p:nvPicPr>
          <p:cNvPr id="1306" name="Google Shape;1306;p3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1491599" y="33347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3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-1020103">
            <a:off x="5083338" y="473539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3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152297">
            <a:off x="2228325" y="1412887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8"/>
          <p:cNvPicPr preferRelativeResize="0"/>
          <p:nvPr/>
        </p:nvPicPr>
        <p:blipFill rotWithShape="1">
          <a:blip r:embed="rId7">
            <a:alphaModFix/>
          </a:blip>
          <a:srcRect l="15236" r="10474"/>
          <a:stretch/>
        </p:blipFill>
        <p:spPr>
          <a:xfrm rot="1220421">
            <a:off x="1665699" y="2919147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3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3321565">
            <a:off x="3843063" y="3766862"/>
            <a:ext cx="652200" cy="616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1" name="Google Shape;1311;p38"/>
          <p:cNvGrpSpPr/>
          <p:nvPr/>
        </p:nvGrpSpPr>
        <p:grpSpPr>
          <a:xfrm>
            <a:off x="1003700" y="2099400"/>
            <a:ext cx="76825" cy="76800"/>
            <a:chOff x="3104875" y="1099400"/>
            <a:chExt cx="76825" cy="76800"/>
          </a:xfrm>
        </p:grpSpPr>
        <p:sp>
          <p:nvSpPr>
            <p:cNvPr id="1312" name="Google Shape;1312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8"/>
          <p:cNvGrpSpPr/>
          <p:nvPr/>
        </p:nvGrpSpPr>
        <p:grpSpPr>
          <a:xfrm>
            <a:off x="3765550" y="1029325"/>
            <a:ext cx="76825" cy="76800"/>
            <a:chOff x="3104875" y="1099400"/>
            <a:chExt cx="76825" cy="76800"/>
          </a:xfrm>
        </p:grpSpPr>
        <p:sp>
          <p:nvSpPr>
            <p:cNvPr id="1315" name="Google Shape;1315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8"/>
          <p:cNvGrpSpPr/>
          <p:nvPr/>
        </p:nvGrpSpPr>
        <p:grpSpPr>
          <a:xfrm>
            <a:off x="4870450" y="4197150"/>
            <a:ext cx="76825" cy="76800"/>
            <a:chOff x="3104875" y="1099400"/>
            <a:chExt cx="76825" cy="76800"/>
          </a:xfrm>
        </p:grpSpPr>
        <p:sp>
          <p:nvSpPr>
            <p:cNvPr id="1318" name="Google Shape;1318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/>
          <p:nvPr/>
        </p:nvSpPr>
        <p:spPr>
          <a:xfrm rot="5400000">
            <a:off x="1496537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9"/>
          <p:cNvSpPr/>
          <p:nvPr/>
        </p:nvSpPr>
        <p:spPr>
          <a:xfrm rot="5400000">
            <a:off x="4093948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9"/>
          <p:cNvSpPr/>
          <p:nvPr/>
        </p:nvSpPr>
        <p:spPr>
          <a:xfrm rot="5400000">
            <a:off x="6691361" y="1679967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Generative AI</a:t>
            </a:r>
            <a:endParaRPr dirty="0"/>
          </a:p>
        </p:txBody>
      </p:sp>
      <p:sp>
        <p:nvSpPr>
          <p:cNvPr id="1329" name="Google Shape;1329;p39"/>
          <p:cNvSpPr txBox="1">
            <a:spLocks noGrp="1"/>
          </p:cNvSpPr>
          <p:nvPr>
            <p:ph type="subTitle" idx="2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styles to meet diverse audience preferences</a:t>
            </a:r>
            <a:endParaRPr dirty="0"/>
          </a:p>
        </p:txBody>
      </p:sp>
      <p:sp>
        <p:nvSpPr>
          <p:cNvPr id="1330" name="Google Shape;1330;p39"/>
          <p:cNvSpPr txBox="1">
            <a:spLocks noGrp="1"/>
          </p:cNvSpPr>
          <p:nvPr>
            <p:ph type="subTitle" idx="3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creators in producing higher quality content efficiently</a:t>
            </a:r>
            <a:endParaRPr dirty="0"/>
          </a:p>
        </p:txBody>
      </p:sp>
      <p:sp>
        <p:nvSpPr>
          <p:cNvPr id="1331" name="Google Shape;1331;p39"/>
          <p:cNvSpPr txBox="1">
            <a:spLocks noGrp="1"/>
          </p:cNvSpPr>
          <p:nvPr>
            <p:ph type="subTitle" idx="4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Enhance</a:t>
            </a:r>
            <a:endParaRPr dirty="0"/>
          </a:p>
        </p:txBody>
      </p:sp>
      <p:sp>
        <p:nvSpPr>
          <p:cNvPr id="1332" name="Google Shape;1332;p39"/>
          <p:cNvSpPr txBox="1">
            <a:spLocks noGrp="1"/>
          </p:cNvSpPr>
          <p:nvPr>
            <p:ph type="subTitle" idx="5"/>
          </p:nvPr>
        </p:nvSpPr>
        <p:spPr>
          <a:xfrm>
            <a:off x="3456526" y="2726175"/>
            <a:ext cx="2261924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Transforming</a:t>
            </a:r>
            <a:endParaRPr dirty="0"/>
          </a:p>
        </p:txBody>
      </p:sp>
      <p:sp>
        <p:nvSpPr>
          <p:cNvPr id="1333" name="Google Shape;1333;p39"/>
          <p:cNvSpPr txBox="1">
            <a:spLocks noGrp="1"/>
          </p:cNvSpPr>
          <p:nvPr>
            <p:ph type="subTitle" idx="6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</a:t>
            </a:r>
            <a:endParaRPr dirty="0"/>
          </a:p>
        </p:txBody>
      </p:sp>
      <p:grpSp>
        <p:nvGrpSpPr>
          <p:cNvPr id="1334" name="Google Shape;1334;p39"/>
          <p:cNvGrpSpPr/>
          <p:nvPr/>
        </p:nvGrpSpPr>
        <p:grpSpPr>
          <a:xfrm>
            <a:off x="1708816" y="1793256"/>
            <a:ext cx="531542" cy="602023"/>
            <a:chOff x="4020665" y="1431080"/>
            <a:chExt cx="531542" cy="602023"/>
          </a:xfrm>
        </p:grpSpPr>
        <p:sp>
          <p:nvSpPr>
            <p:cNvPr id="1335" name="Google Shape;1335;p39"/>
            <p:cNvSpPr/>
            <p:nvPr/>
          </p:nvSpPr>
          <p:spPr>
            <a:xfrm>
              <a:off x="4094363" y="1495524"/>
              <a:ext cx="457844" cy="537579"/>
            </a:xfrm>
            <a:custGeom>
              <a:avLst/>
              <a:gdLst/>
              <a:ahLst/>
              <a:cxnLst/>
              <a:rect l="l" t="t" r="r" b="b"/>
              <a:pathLst>
                <a:path w="13804" h="16208" extrusionOk="0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4374363" y="1552008"/>
              <a:ext cx="121758" cy="122587"/>
            </a:xfrm>
            <a:custGeom>
              <a:avLst/>
              <a:gdLst/>
              <a:ahLst/>
              <a:cxnLst/>
              <a:rect l="l" t="t" r="r" b="b"/>
              <a:pathLst>
                <a:path w="3671" h="3696" extrusionOk="0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4404413" y="1582290"/>
              <a:ext cx="61658" cy="62023"/>
            </a:xfrm>
            <a:custGeom>
              <a:avLst/>
              <a:gdLst/>
              <a:ahLst/>
              <a:cxnLst/>
              <a:rect l="l" t="t" r="r" b="b"/>
              <a:pathLst>
                <a:path w="1859" h="1870" extrusionOk="0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4271843" y="1668559"/>
              <a:ext cx="51808" cy="115854"/>
            </a:xfrm>
            <a:custGeom>
              <a:avLst/>
              <a:gdLst/>
              <a:ahLst/>
              <a:cxnLst/>
              <a:rect l="l" t="t" r="r" b="b"/>
              <a:pathLst>
                <a:path w="1562" h="3493" extrusionOk="0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4288891" y="1431080"/>
              <a:ext cx="17678" cy="42255"/>
            </a:xfrm>
            <a:custGeom>
              <a:avLst/>
              <a:gdLst/>
              <a:ahLst/>
              <a:cxnLst/>
              <a:rect l="l" t="t" r="r" b="b"/>
              <a:pathLst>
                <a:path w="533" h="1274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4209985" y="1443252"/>
              <a:ext cx="26766" cy="41194"/>
            </a:xfrm>
            <a:custGeom>
              <a:avLst/>
              <a:gdLst/>
              <a:ahLst/>
              <a:cxnLst/>
              <a:rect l="l" t="t" r="r" b="b"/>
              <a:pathLst>
                <a:path w="807" h="1242" extrusionOk="0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4138675" y="1477348"/>
              <a:ext cx="33566" cy="38209"/>
            </a:xfrm>
            <a:custGeom>
              <a:avLst/>
              <a:gdLst/>
              <a:ahLst/>
              <a:cxnLst/>
              <a:rect l="l" t="t" r="r" b="b"/>
              <a:pathLst>
                <a:path w="1012" h="1152" extrusionOk="0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4080466" y="1530516"/>
              <a:ext cx="38574" cy="33433"/>
            </a:xfrm>
            <a:custGeom>
              <a:avLst/>
              <a:gdLst/>
              <a:ahLst/>
              <a:cxnLst/>
              <a:rect l="l" t="t" r="r" b="b"/>
              <a:pathLst>
                <a:path w="1163" h="1008" extrusionOk="0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4039604" y="1598244"/>
              <a:ext cx="42587" cy="27363"/>
            </a:xfrm>
            <a:custGeom>
              <a:avLst/>
              <a:gdLst/>
              <a:ahLst/>
              <a:cxnLst/>
              <a:rect l="l" t="t" r="r" b="b"/>
              <a:pathLst>
                <a:path w="1284" h="825" extrusionOk="0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4020665" y="1674861"/>
              <a:ext cx="42985" cy="20464"/>
            </a:xfrm>
            <a:custGeom>
              <a:avLst/>
              <a:gdLst/>
              <a:ahLst/>
              <a:cxnLst/>
              <a:rect l="l" t="t" r="r" b="b"/>
              <a:pathLst>
                <a:path w="1296" h="617" extrusionOk="0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4023584" y="1749587"/>
              <a:ext cx="43217" cy="21990"/>
            </a:xfrm>
            <a:custGeom>
              <a:avLst/>
              <a:gdLst/>
              <a:ahLst/>
              <a:cxnLst/>
              <a:rect l="l" t="t" r="r" b="b"/>
              <a:pathLst>
                <a:path w="1303" h="663" extrusionOk="0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4048625" y="1817647"/>
              <a:ext cx="42023" cy="28723"/>
            </a:xfrm>
            <a:custGeom>
              <a:avLst/>
              <a:gdLst/>
              <a:ahLst/>
              <a:cxnLst/>
              <a:rect l="l" t="t" r="r" b="b"/>
              <a:pathLst>
                <a:path w="1267" h="866" extrusionOk="0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4094861" y="1876121"/>
              <a:ext cx="37313" cy="34594"/>
            </a:xfrm>
            <a:custGeom>
              <a:avLst/>
              <a:gdLst/>
              <a:ahLst/>
              <a:cxnLst/>
              <a:rect l="l" t="t" r="r" b="b"/>
              <a:pathLst>
                <a:path w="1125" h="1043" extrusionOk="0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4190814" y="1648659"/>
              <a:ext cx="51841" cy="52371"/>
            </a:xfrm>
            <a:custGeom>
              <a:avLst/>
              <a:gdLst/>
              <a:ahLst/>
              <a:cxnLst/>
              <a:rect l="l" t="t" r="r" b="b"/>
              <a:pathLst>
                <a:path w="1563" h="1579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4231047" y="1581063"/>
              <a:ext cx="51841" cy="52405"/>
            </a:xfrm>
            <a:custGeom>
              <a:avLst/>
              <a:gdLst/>
              <a:ahLst/>
              <a:cxnLst/>
              <a:rect l="l" t="t" r="r" b="b"/>
              <a:pathLst>
                <a:path w="1563" h="1580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39"/>
          <p:cNvGrpSpPr/>
          <p:nvPr/>
        </p:nvGrpSpPr>
        <p:grpSpPr>
          <a:xfrm>
            <a:off x="4276642" y="1793289"/>
            <a:ext cx="590713" cy="601957"/>
            <a:chOff x="1230449" y="2288393"/>
            <a:chExt cx="590713" cy="601957"/>
          </a:xfrm>
        </p:grpSpPr>
        <p:sp>
          <p:nvSpPr>
            <p:cNvPr id="1351" name="Google Shape;1351;p39"/>
            <p:cNvSpPr/>
            <p:nvPr/>
          </p:nvSpPr>
          <p:spPr>
            <a:xfrm>
              <a:off x="1293202" y="2564645"/>
              <a:ext cx="80995" cy="55556"/>
            </a:xfrm>
            <a:custGeom>
              <a:avLst/>
              <a:gdLst/>
              <a:ahLst/>
              <a:cxnLst/>
              <a:rect l="l" t="t" r="r" b="b"/>
              <a:pathLst>
                <a:path w="2442" h="1675" extrusionOk="0">
                  <a:moveTo>
                    <a:pt x="265" y="0"/>
                  </a:moveTo>
                  <a:cubicBezTo>
                    <a:pt x="118" y="0"/>
                    <a:pt x="0" y="119"/>
                    <a:pt x="0" y="266"/>
                  </a:cubicBezTo>
                  <a:cubicBezTo>
                    <a:pt x="0" y="1042"/>
                    <a:pt x="635" y="1675"/>
                    <a:pt x="1414" y="1675"/>
                  </a:cubicBezTo>
                  <a:lnTo>
                    <a:pt x="2177" y="1675"/>
                  </a:lnTo>
                  <a:cubicBezTo>
                    <a:pt x="2324" y="1675"/>
                    <a:pt x="2442" y="1556"/>
                    <a:pt x="2442" y="1409"/>
                  </a:cubicBezTo>
                  <a:cubicBezTo>
                    <a:pt x="2442" y="1262"/>
                    <a:pt x="2324" y="1143"/>
                    <a:pt x="2176" y="1143"/>
                  </a:cubicBezTo>
                  <a:lnTo>
                    <a:pt x="1414" y="1143"/>
                  </a:lnTo>
                  <a:cubicBezTo>
                    <a:pt x="927" y="1143"/>
                    <a:pt x="531" y="750"/>
                    <a:pt x="531" y="266"/>
                  </a:cubicBezTo>
                  <a:cubicBezTo>
                    <a:pt x="531" y="119"/>
                    <a:pt x="412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1327796" y="2667796"/>
              <a:ext cx="129287" cy="53798"/>
            </a:xfrm>
            <a:custGeom>
              <a:avLst/>
              <a:gdLst/>
              <a:ahLst/>
              <a:cxnLst/>
              <a:rect l="l" t="t" r="r" b="b"/>
              <a:pathLst>
                <a:path w="3898" h="1622" extrusionOk="0">
                  <a:moveTo>
                    <a:pt x="1361" y="0"/>
                  </a:moveTo>
                  <a:cubicBezTo>
                    <a:pt x="610" y="0"/>
                    <a:pt x="0" y="608"/>
                    <a:pt x="0" y="1355"/>
                  </a:cubicBezTo>
                  <a:cubicBezTo>
                    <a:pt x="0" y="1502"/>
                    <a:pt x="118" y="1621"/>
                    <a:pt x="266" y="1621"/>
                  </a:cubicBezTo>
                  <a:cubicBezTo>
                    <a:pt x="412" y="1621"/>
                    <a:pt x="531" y="1502"/>
                    <a:pt x="531" y="1355"/>
                  </a:cubicBezTo>
                  <a:cubicBezTo>
                    <a:pt x="531" y="902"/>
                    <a:pt x="903" y="532"/>
                    <a:pt x="1361" y="532"/>
                  </a:cubicBezTo>
                  <a:lnTo>
                    <a:pt x="3631" y="532"/>
                  </a:lnTo>
                  <a:cubicBezTo>
                    <a:pt x="3779" y="532"/>
                    <a:pt x="3897" y="413"/>
                    <a:pt x="3897" y="266"/>
                  </a:cubicBezTo>
                  <a:cubicBezTo>
                    <a:pt x="3898" y="119"/>
                    <a:pt x="3779" y="0"/>
                    <a:pt x="3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1474695" y="2667796"/>
              <a:ext cx="54229" cy="17645"/>
            </a:xfrm>
            <a:custGeom>
              <a:avLst/>
              <a:gdLst/>
              <a:ahLst/>
              <a:cxnLst/>
              <a:rect l="l" t="t" r="r" b="b"/>
              <a:pathLst>
                <a:path w="1635" h="532" extrusionOk="0">
                  <a:moveTo>
                    <a:pt x="266" y="0"/>
                  </a:moveTo>
                  <a:cubicBezTo>
                    <a:pt x="119" y="0"/>
                    <a:pt x="1" y="119"/>
                    <a:pt x="1" y="266"/>
                  </a:cubicBezTo>
                  <a:cubicBezTo>
                    <a:pt x="1" y="413"/>
                    <a:pt x="119" y="532"/>
                    <a:pt x="266" y="532"/>
                  </a:cubicBezTo>
                  <a:lnTo>
                    <a:pt x="1368" y="532"/>
                  </a:lnTo>
                  <a:cubicBezTo>
                    <a:pt x="1515" y="532"/>
                    <a:pt x="1634" y="413"/>
                    <a:pt x="1634" y="266"/>
                  </a:cubicBezTo>
                  <a:cubicBezTo>
                    <a:pt x="1634" y="119"/>
                    <a:pt x="1515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1394429" y="2496453"/>
              <a:ext cx="72504" cy="72206"/>
            </a:xfrm>
            <a:custGeom>
              <a:avLst/>
              <a:gdLst/>
              <a:ahLst/>
              <a:cxnLst/>
              <a:rect l="l" t="t" r="r" b="b"/>
              <a:pathLst>
                <a:path w="2186" h="2177" extrusionOk="0">
                  <a:moveTo>
                    <a:pt x="1920" y="1"/>
                  </a:moveTo>
                  <a:cubicBezTo>
                    <a:pt x="1773" y="1"/>
                    <a:pt x="1654" y="120"/>
                    <a:pt x="1654" y="266"/>
                  </a:cubicBezTo>
                  <a:cubicBezTo>
                    <a:pt x="1654" y="1026"/>
                    <a:pt x="1031" y="1645"/>
                    <a:pt x="267" y="1645"/>
                  </a:cubicBezTo>
                  <a:cubicBezTo>
                    <a:pt x="120" y="1645"/>
                    <a:pt x="1" y="1763"/>
                    <a:pt x="1" y="1910"/>
                  </a:cubicBezTo>
                  <a:cubicBezTo>
                    <a:pt x="1" y="2058"/>
                    <a:pt x="120" y="2176"/>
                    <a:pt x="267" y="2176"/>
                  </a:cubicBezTo>
                  <a:cubicBezTo>
                    <a:pt x="1324" y="2176"/>
                    <a:pt x="2186" y="1320"/>
                    <a:pt x="2186" y="266"/>
                  </a:cubicBezTo>
                  <a:cubicBezTo>
                    <a:pt x="2186" y="120"/>
                    <a:pt x="2066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1400798" y="2363053"/>
              <a:ext cx="49585" cy="45141"/>
            </a:xfrm>
            <a:custGeom>
              <a:avLst/>
              <a:gdLst/>
              <a:ahLst/>
              <a:cxnLst/>
              <a:rect l="l" t="t" r="r" b="b"/>
              <a:pathLst>
                <a:path w="1495" h="1361" extrusionOk="0">
                  <a:moveTo>
                    <a:pt x="1163" y="0"/>
                  </a:moveTo>
                  <a:cubicBezTo>
                    <a:pt x="560" y="0"/>
                    <a:pt x="50" y="469"/>
                    <a:pt x="11" y="1077"/>
                  </a:cubicBezTo>
                  <a:cubicBezTo>
                    <a:pt x="1" y="1224"/>
                    <a:pt x="112" y="1350"/>
                    <a:pt x="258" y="1359"/>
                  </a:cubicBezTo>
                  <a:cubicBezTo>
                    <a:pt x="264" y="1360"/>
                    <a:pt x="271" y="1360"/>
                    <a:pt x="276" y="1360"/>
                  </a:cubicBezTo>
                  <a:cubicBezTo>
                    <a:pt x="414" y="1360"/>
                    <a:pt x="531" y="1252"/>
                    <a:pt x="541" y="1112"/>
                  </a:cubicBezTo>
                  <a:cubicBezTo>
                    <a:pt x="562" y="784"/>
                    <a:pt x="837" y="532"/>
                    <a:pt x="1163" y="532"/>
                  </a:cubicBezTo>
                  <a:cubicBezTo>
                    <a:pt x="1176" y="532"/>
                    <a:pt x="1190" y="533"/>
                    <a:pt x="1203" y="534"/>
                  </a:cubicBezTo>
                  <a:cubicBezTo>
                    <a:pt x="1209" y="534"/>
                    <a:pt x="1215" y="534"/>
                    <a:pt x="1222" y="534"/>
                  </a:cubicBezTo>
                  <a:cubicBezTo>
                    <a:pt x="1360" y="534"/>
                    <a:pt x="1476" y="426"/>
                    <a:pt x="1485" y="286"/>
                  </a:cubicBezTo>
                  <a:cubicBezTo>
                    <a:pt x="1495" y="139"/>
                    <a:pt x="1384" y="13"/>
                    <a:pt x="1237" y="3"/>
                  </a:cubicBezTo>
                  <a:cubicBezTo>
                    <a:pt x="1212" y="1"/>
                    <a:pt x="1188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1403351" y="2707033"/>
              <a:ext cx="52902" cy="87761"/>
            </a:xfrm>
            <a:custGeom>
              <a:avLst/>
              <a:gdLst/>
              <a:ahLst/>
              <a:cxnLst/>
              <a:rect l="l" t="t" r="r" b="b"/>
              <a:pathLst>
                <a:path w="1595" h="2646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cubicBezTo>
                    <a:pt x="705" y="533"/>
                    <a:pt x="1062" y="888"/>
                    <a:pt x="1062" y="1323"/>
                  </a:cubicBezTo>
                  <a:cubicBezTo>
                    <a:pt x="1062" y="1760"/>
                    <a:pt x="705" y="2115"/>
                    <a:pt x="267" y="2115"/>
                  </a:cubicBezTo>
                  <a:cubicBezTo>
                    <a:pt x="120" y="2115"/>
                    <a:pt x="1" y="2234"/>
                    <a:pt x="1" y="2380"/>
                  </a:cubicBezTo>
                  <a:cubicBezTo>
                    <a:pt x="1" y="2528"/>
                    <a:pt x="120" y="2646"/>
                    <a:pt x="267" y="2646"/>
                  </a:cubicBezTo>
                  <a:cubicBezTo>
                    <a:pt x="999" y="2646"/>
                    <a:pt x="1594" y="2052"/>
                    <a:pt x="1594" y="1323"/>
                  </a:cubicBezTo>
                  <a:cubicBezTo>
                    <a:pt x="1594" y="594"/>
                    <a:pt x="999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1493600" y="2499405"/>
              <a:ext cx="47695" cy="77413"/>
            </a:xfrm>
            <a:custGeom>
              <a:avLst/>
              <a:gdLst/>
              <a:ahLst/>
              <a:cxnLst/>
              <a:rect l="l" t="t" r="r" b="b"/>
              <a:pathLst>
                <a:path w="1438" h="2334" extrusionOk="0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cubicBezTo>
                    <a:pt x="0" y="414"/>
                    <a:pt x="120" y="533"/>
                    <a:pt x="266" y="533"/>
                  </a:cubicBezTo>
                  <a:cubicBezTo>
                    <a:pt x="619" y="533"/>
                    <a:pt x="906" y="817"/>
                    <a:pt x="906" y="1167"/>
                  </a:cubicBezTo>
                  <a:cubicBezTo>
                    <a:pt x="906" y="1517"/>
                    <a:pt x="619" y="1803"/>
                    <a:pt x="266" y="1803"/>
                  </a:cubicBezTo>
                  <a:cubicBezTo>
                    <a:pt x="120" y="1803"/>
                    <a:pt x="0" y="1922"/>
                    <a:pt x="0" y="2069"/>
                  </a:cubicBezTo>
                  <a:cubicBezTo>
                    <a:pt x="0" y="2216"/>
                    <a:pt x="120" y="2334"/>
                    <a:pt x="266" y="2334"/>
                  </a:cubicBezTo>
                  <a:cubicBezTo>
                    <a:pt x="912" y="2334"/>
                    <a:pt x="1437" y="1811"/>
                    <a:pt x="1437" y="1167"/>
                  </a:cubicBezTo>
                  <a:cubicBezTo>
                    <a:pt x="1438" y="524"/>
                    <a:pt x="912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1338244" y="2443319"/>
              <a:ext cx="62919" cy="107761"/>
            </a:xfrm>
            <a:custGeom>
              <a:avLst/>
              <a:gdLst/>
              <a:ahLst/>
              <a:cxnLst/>
              <a:rect l="l" t="t" r="r" b="b"/>
              <a:pathLst>
                <a:path w="1897" h="3249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6" y="533"/>
                  </a:cubicBezTo>
                  <a:cubicBezTo>
                    <a:pt x="872" y="533"/>
                    <a:pt x="1365" y="1022"/>
                    <a:pt x="1365" y="1625"/>
                  </a:cubicBezTo>
                  <a:cubicBezTo>
                    <a:pt x="1365" y="2228"/>
                    <a:pt x="872" y="2718"/>
                    <a:pt x="266" y="2718"/>
                  </a:cubicBezTo>
                  <a:cubicBezTo>
                    <a:pt x="120" y="2718"/>
                    <a:pt x="1" y="2837"/>
                    <a:pt x="1" y="2982"/>
                  </a:cubicBezTo>
                  <a:cubicBezTo>
                    <a:pt x="1" y="3130"/>
                    <a:pt x="120" y="3248"/>
                    <a:pt x="266" y="3248"/>
                  </a:cubicBezTo>
                  <a:cubicBezTo>
                    <a:pt x="1166" y="3248"/>
                    <a:pt x="1897" y="2520"/>
                    <a:pt x="1897" y="1625"/>
                  </a:cubicBezTo>
                  <a:cubicBezTo>
                    <a:pt x="1897" y="730"/>
                    <a:pt x="116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1731544" y="2442954"/>
              <a:ext cx="60166" cy="59934"/>
            </a:xfrm>
            <a:custGeom>
              <a:avLst/>
              <a:gdLst/>
              <a:ahLst/>
              <a:cxnLst/>
              <a:rect l="l" t="t" r="r" b="b"/>
              <a:pathLst>
                <a:path w="1814" h="1807" extrusionOk="0">
                  <a:moveTo>
                    <a:pt x="907" y="532"/>
                  </a:moveTo>
                  <a:cubicBezTo>
                    <a:pt x="1113" y="532"/>
                    <a:pt x="1282" y="699"/>
                    <a:pt x="1282" y="903"/>
                  </a:cubicBezTo>
                  <a:cubicBezTo>
                    <a:pt x="1282" y="1108"/>
                    <a:pt x="1113" y="1275"/>
                    <a:pt x="907" y="1275"/>
                  </a:cubicBezTo>
                  <a:cubicBezTo>
                    <a:pt x="701" y="1275"/>
                    <a:pt x="532" y="1108"/>
                    <a:pt x="532" y="903"/>
                  </a:cubicBezTo>
                  <a:cubicBezTo>
                    <a:pt x="532" y="699"/>
                    <a:pt x="701" y="532"/>
                    <a:pt x="907" y="532"/>
                  </a:cubicBezTo>
                  <a:close/>
                  <a:moveTo>
                    <a:pt x="907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1"/>
                    <a:pt x="407" y="1807"/>
                    <a:pt x="907" y="1807"/>
                  </a:cubicBezTo>
                  <a:cubicBezTo>
                    <a:pt x="1407" y="1807"/>
                    <a:pt x="1814" y="1401"/>
                    <a:pt x="1814" y="903"/>
                  </a:cubicBezTo>
                  <a:cubicBezTo>
                    <a:pt x="1814" y="405"/>
                    <a:pt x="1407" y="0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1761030" y="2668626"/>
              <a:ext cx="60133" cy="59934"/>
            </a:xfrm>
            <a:custGeom>
              <a:avLst/>
              <a:gdLst/>
              <a:ahLst/>
              <a:cxnLst/>
              <a:rect l="l" t="t" r="r" b="b"/>
              <a:pathLst>
                <a:path w="1813" h="1807" extrusionOk="0">
                  <a:moveTo>
                    <a:pt x="906" y="533"/>
                  </a:moveTo>
                  <a:cubicBezTo>
                    <a:pt x="1112" y="533"/>
                    <a:pt x="1281" y="699"/>
                    <a:pt x="1281" y="903"/>
                  </a:cubicBezTo>
                  <a:cubicBezTo>
                    <a:pt x="1281" y="1109"/>
                    <a:pt x="1112" y="1275"/>
                    <a:pt x="906" y="1275"/>
                  </a:cubicBezTo>
                  <a:cubicBezTo>
                    <a:pt x="700" y="1275"/>
                    <a:pt x="531" y="1109"/>
                    <a:pt x="531" y="903"/>
                  </a:cubicBezTo>
                  <a:cubicBezTo>
                    <a:pt x="531" y="699"/>
                    <a:pt x="700" y="533"/>
                    <a:pt x="906" y="533"/>
                  </a:cubicBezTo>
                  <a:close/>
                  <a:moveTo>
                    <a:pt x="906" y="1"/>
                  </a:moveTo>
                  <a:cubicBezTo>
                    <a:pt x="407" y="1"/>
                    <a:pt x="1" y="405"/>
                    <a:pt x="1" y="903"/>
                  </a:cubicBezTo>
                  <a:cubicBezTo>
                    <a:pt x="1" y="1401"/>
                    <a:pt x="407" y="1807"/>
                    <a:pt x="906" y="1807"/>
                  </a:cubicBezTo>
                  <a:cubicBezTo>
                    <a:pt x="1406" y="1807"/>
                    <a:pt x="1813" y="1401"/>
                    <a:pt x="1813" y="903"/>
                  </a:cubicBezTo>
                  <a:cubicBezTo>
                    <a:pt x="1813" y="405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1725408" y="2546768"/>
              <a:ext cx="77280" cy="76119"/>
            </a:xfrm>
            <a:custGeom>
              <a:avLst/>
              <a:gdLst/>
              <a:ahLst/>
              <a:cxnLst/>
              <a:rect l="l" t="t" r="r" b="b"/>
              <a:pathLst>
                <a:path w="2330" h="2295" extrusionOk="0">
                  <a:moveTo>
                    <a:pt x="1423" y="1020"/>
                  </a:moveTo>
                  <a:cubicBezTo>
                    <a:pt x="1629" y="1020"/>
                    <a:pt x="1797" y="1187"/>
                    <a:pt x="1797" y="1391"/>
                  </a:cubicBezTo>
                  <a:cubicBezTo>
                    <a:pt x="1797" y="1596"/>
                    <a:pt x="1629" y="1763"/>
                    <a:pt x="1423" y="1763"/>
                  </a:cubicBezTo>
                  <a:cubicBezTo>
                    <a:pt x="1216" y="1763"/>
                    <a:pt x="1048" y="1596"/>
                    <a:pt x="1048" y="1391"/>
                  </a:cubicBezTo>
                  <a:cubicBezTo>
                    <a:pt x="1048" y="1187"/>
                    <a:pt x="1216" y="1020"/>
                    <a:pt x="1423" y="1020"/>
                  </a:cubicBezTo>
                  <a:close/>
                  <a:moveTo>
                    <a:pt x="292" y="0"/>
                  </a:moveTo>
                  <a:cubicBezTo>
                    <a:pt x="224" y="0"/>
                    <a:pt x="156" y="27"/>
                    <a:pt x="104" y="79"/>
                  </a:cubicBezTo>
                  <a:cubicBezTo>
                    <a:pt x="1" y="183"/>
                    <a:pt x="1" y="351"/>
                    <a:pt x="104" y="455"/>
                  </a:cubicBezTo>
                  <a:lnTo>
                    <a:pt x="622" y="969"/>
                  </a:lnTo>
                  <a:cubicBezTo>
                    <a:pt x="555" y="1096"/>
                    <a:pt x="516" y="1239"/>
                    <a:pt x="516" y="1391"/>
                  </a:cubicBezTo>
                  <a:cubicBezTo>
                    <a:pt x="516" y="1889"/>
                    <a:pt x="923" y="2295"/>
                    <a:pt x="1423" y="2295"/>
                  </a:cubicBezTo>
                  <a:cubicBezTo>
                    <a:pt x="1923" y="2295"/>
                    <a:pt x="2328" y="1889"/>
                    <a:pt x="2328" y="1391"/>
                  </a:cubicBezTo>
                  <a:cubicBezTo>
                    <a:pt x="2329" y="893"/>
                    <a:pt x="1923" y="488"/>
                    <a:pt x="1423" y="488"/>
                  </a:cubicBezTo>
                  <a:cubicBezTo>
                    <a:pt x="1270" y="488"/>
                    <a:pt x="1125" y="527"/>
                    <a:pt x="997" y="593"/>
                  </a:cubicBezTo>
                  <a:lnTo>
                    <a:pt x="480" y="78"/>
                  </a:lnTo>
                  <a:cubicBezTo>
                    <a:pt x="428" y="26"/>
                    <a:pt x="36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1722655" y="2760698"/>
              <a:ext cx="60133" cy="59934"/>
            </a:xfrm>
            <a:custGeom>
              <a:avLst/>
              <a:gdLst/>
              <a:ahLst/>
              <a:cxnLst/>
              <a:rect l="l" t="t" r="r" b="b"/>
              <a:pathLst>
                <a:path w="1813" h="1807" extrusionOk="0">
                  <a:moveTo>
                    <a:pt x="906" y="532"/>
                  </a:moveTo>
                  <a:cubicBezTo>
                    <a:pt x="1113" y="532"/>
                    <a:pt x="1281" y="698"/>
                    <a:pt x="1281" y="903"/>
                  </a:cubicBezTo>
                  <a:cubicBezTo>
                    <a:pt x="1281" y="1108"/>
                    <a:pt x="1113" y="1274"/>
                    <a:pt x="906" y="1274"/>
                  </a:cubicBezTo>
                  <a:cubicBezTo>
                    <a:pt x="700" y="1274"/>
                    <a:pt x="532" y="1108"/>
                    <a:pt x="532" y="903"/>
                  </a:cubicBezTo>
                  <a:cubicBezTo>
                    <a:pt x="532" y="698"/>
                    <a:pt x="700" y="532"/>
                    <a:pt x="906" y="532"/>
                  </a:cubicBezTo>
                  <a:close/>
                  <a:moveTo>
                    <a:pt x="906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0"/>
                    <a:pt x="407" y="1806"/>
                    <a:pt x="906" y="1806"/>
                  </a:cubicBezTo>
                  <a:cubicBezTo>
                    <a:pt x="1406" y="1806"/>
                    <a:pt x="1813" y="1400"/>
                    <a:pt x="1813" y="903"/>
                  </a:cubicBezTo>
                  <a:cubicBezTo>
                    <a:pt x="1813" y="405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1230449" y="2288393"/>
              <a:ext cx="510547" cy="601957"/>
            </a:xfrm>
            <a:custGeom>
              <a:avLst/>
              <a:gdLst/>
              <a:ahLst/>
              <a:cxnLst/>
              <a:rect l="l" t="t" r="r" b="b"/>
              <a:pathLst>
                <a:path w="15393" h="18149" extrusionOk="0">
                  <a:moveTo>
                    <a:pt x="11924" y="2067"/>
                  </a:moveTo>
                  <a:cubicBezTo>
                    <a:pt x="12131" y="2067"/>
                    <a:pt x="12299" y="2234"/>
                    <a:pt x="12299" y="2439"/>
                  </a:cubicBezTo>
                  <a:cubicBezTo>
                    <a:pt x="12299" y="2643"/>
                    <a:pt x="12131" y="2810"/>
                    <a:pt x="11924" y="2810"/>
                  </a:cubicBezTo>
                  <a:cubicBezTo>
                    <a:pt x="11718" y="2810"/>
                    <a:pt x="11550" y="2643"/>
                    <a:pt x="11550" y="2439"/>
                  </a:cubicBezTo>
                  <a:cubicBezTo>
                    <a:pt x="11550" y="2234"/>
                    <a:pt x="11718" y="2067"/>
                    <a:pt x="11924" y="2067"/>
                  </a:cubicBezTo>
                  <a:close/>
                  <a:moveTo>
                    <a:pt x="14486" y="2561"/>
                  </a:moveTo>
                  <a:cubicBezTo>
                    <a:pt x="14693" y="2561"/>
                    <a:pt x="14861" y="2727"/>
                    <a:pt x="14861" y="2932"/>
                  </a:cubicBezTo>
                  <a:cubicBezTo>
                    <a:pt x="14861" y="3137"/>
                    <a:pt x="14693" y="3303"/>
                    <a:pt x="14486" y="3303"/>
                  </a:cubicBezTo>
                  <a:cubicBezTo>
                    <a:pt x="14280" y="3303"/>
                    <a:pt x="14111" y="3137"/>
                    <a:pt x="14111" y="2932"/>
                  </a:cubicBezTo>
                  <a:cubicBezTo>
                    <a:pt x="14111" y="2727"/>
                    <a:pt x="14280" y="2561"/>
                    <a:pt x="14486" y="2561"/>
                  </a:cubicBezTo>
                  <a:close/>
                  <a:moveTo>
                    <a:pt x="11967" y="8060"/>
                  </a:moveTo>
                  <a:cubicBezTo>
                    <a:pt x="12173" y="8060"/>
                    <a:pt x="12340" y="8226"/>
                    <a:pt x="12340" y="8431"/>
                  </a:cubicBezTo>
                  <a:cubicBezTo>
                    <a:pt x="12340" y="8636"/>
                    <a:pt x="12173" y="8802"/>
                    <a:pt x="11967" y="8802"/>
                  </a:cubicBezTo>
                  <a:cubicBezTo>
                    <a:pt x="11759" y="8802"/>
                    <a:pt x="11592" y="8636"/>
                    <a:pt x="11592" y="8431"/>
                  </a:cubicBezTo>
                  <a:cubicBezTo>
                    <a:pt x="11592" y="8226"/>
                    <a:pt x="11759" y="8060"/>
                    <a:pt x="11967" y="8060"/>
                  </a:cubicBezTo>
                  <a:close/>
                  <a:moveTo>
                    <a:pt x="14073" y="10526"/>
                  </a:moveTo>
                  <a:cubicBezTo>
                    <a:pt x="14280" y="10526"/>
                    <a:pt x="14448" y="10693"/>
                    <a:pt x="14448" y="10898"/>
                  </a:cubicBezTo>
                  <a:cubicBezTo>
                    <a:pt x="14448" y="11102"/>
                    <a:pt x="14280" y="11269"/>
                    <a:pt x="14073" y="11269"/>
                  </a:cubicBezTo>
                  <a:cubicBezTo>
                    <a:pt x="13867" y="11269"/>
                    <a:pt x="13699" y="11102"/>
                    <a:pt x="13699" y="10898"/>
                  </a:cubicBezTo>
                  <a:cubicBezTo>
                    <a:pt x="13699" y="10693"/>
                    <a:pt x="13867" y="10526"/>
                    <a:pt x="14073" y="10526"/>
                  </a:cubicBezTo>
                  <a:close/>
                  <a:moveTo>
                    <a:pt x="13619" y="12838"/>
                  </a:moveTo>
                  <a:cubicBezTo>
                    <a:pt x="13825" y="12838"/>
                    <a:pt x="13993" y="13006"/>
                    <a:pt x="13993" y="13210"/>
                  </a:cubicBezTo>
                  <a:cubicBezTo>
                    <a:pt x="13993" y="13416"/>
                    <a:pt x="13825" y="13582"/>
                    <a:pt x="13619" y="13582"/>
                  </a:cubicBezTo>
                  <a:cubicBezTo>
                    <a:pt x="13412" y="13582"/>
                    <a:pt x="13244" y="13416"/>
                    <a:pt x="13244" y="13210"/>
                  </a:cubicBezTo>
                  <a:cubicBezTo>
                    <a:pt x="13244" y="13006"/>
                    <a:pt x="13412" y="12838"/>
                    <a:pt x="13619" y="12838"/>
                  </a:cubicBezTo>
                  <a:close/>
                  <a:moveTo>
                    <a:pt x="13371" y="16210"/>
                  </a:moveTo>
                  <a:cubicBezTo>
                    <a:pt x="13577" y="16210"/>
                    <a:pt x="13745" y="16377"/>
                    <a:pt x="13745" y="16582"/>
                  </a:cubicBezTo>
                  <a:cubicBezTo>
                    <a:pt x="13745" y="16786"/>
                    <a:pt x="13577" y="16953"/>
                    <a:pt x="13371" y="16953"/>
                  </a:cubicBezTo>
                  <a:cubicBezTo>
                    <a:pt x="13165" y="16953"/>
                    <a:pt x="12996" y="16786"/>
                    <a:pt x="12996" y="16582"/>
                  </a:cubicBezTo>
                  <a:cubicBezTo>
                    <a:pt x="12996" y="16377"/>
                    <a:pt x="13165" y="16210"/>
                    <a:pt x="13371" y="16210"/>
                  </a:cubicBezTo>
                  <a:close/>
                  <a:moveTo>
                    <a:pt x="8299" y="0"/>
                  </a:moveTo>
                  <a:cubicBezTo>
                    <a:pt x="7455" y="0"/>
                    <a:pt x="6697" y="492"/>
                    <a:pt x="6352" y="1245"/>
                  </a:cubicBezTo>
                  <a:cubicBezTo>
                    <a:pt x="6299" y="1240"/>
                    <a:pt x="6246" y="1238"/>
                    <a:pt x="6193" y="1238"/>
                  </a:cubicBezTo>
                  <a:cubicBezTo>
                    <a:pt x="4966" y="1238"/>
                    <a:pt x="3964" y="2219"/>
                    <a:pt x="3935" y="3435"/>
                  </a:cubicBezTo>
                  <a:cubicBezTo>
                    <a:pt x="3830" y="3419"/>
                    <a:pt x="3722" y="3411"/>
                    <a:pt x="3615" y="3411"/>
                  </a:cubicBezTo>
                  <a:cubicBezTo>
                    <a:pt x="2370" y="3411"/>
                    <a:pt x="1356" y="4420"/>
                    <a:pt x="1356" y="5660"/>
                  </a:cubicBezTo>
                  <a:cubicBezTo>
                    <a:pt x="1356" y="5933"/>
                    <a:pt x="1403" y="6195"/>
                    <a:pt x="1498" y="6446"/>
                  </a:cubicBezTo>
                  <a:cubicBezTo>
                    <a:pt x="569" y="6997"/>
                    <a:pt x="1" y="7983"/>
                    <a:pt x="1" y="9074"/>
                  </a:cubicBezTo>
                  <a:cubicBezTo>
                    <a:pt x="1" y="9661"/>
                    <a:pt x="168" y="10231"/>
                    <a:pt x="483" y="10721"/>
                  </a:cubicBezTo>
                  <a:cubicBezTo>
                    <a:pt x="744" y="11127"/>
                    <a:pt x="1094" y="11464"/>
                    <a:pt x="1507" y="11708"/>
                  </a:cubicBezTo>
                  <a:cubicBezTo>
                    <a:pt x="1408" y="11965"/>
                    <a:pt x="1356" y="12239"/>
                    <a:pt x="1356" y="12515"/>
                  </a:cubicBezTo>
                  <a:cubicBezTo>
                    <a:pt x="1356" y="13062"/>
                    <a:pt x="1555" y="13590"/>
                    <a:pt x="1919" y="14001"/>
                  </a:cubicBezTo>
                  <a:cubicBezTo>
                    <a:pt x="1971" y="14060"/>
                    <a:pt x="2044" y="14090"/>
                    <a:pt x="2118" y="14090"/>
                  </a:cubicBezTo>
                  <a:cubicBezTo>
                    <a:pt x="2180" y="14090"/>
                    <a:pt x="2243" y="14068"/>
                    <a:pt x="2294" y="14023"/>
                  </a:cubicBezTo>
                  <a:cubicBezTo>
                    <a:pt x="2404" y="13926"/>
                    <a:pt x="2415" y="13758"/>
                    <a:pt x="2317" y="13649"/>
                  </a:cubicBezTo>
                  <a:cubicBezTo>
                    <a:pt x="2040" y="13335"/>
                    <a:pt x="1888" y="12933"/>
                    <a:pt x="1888" y="12515"/>
                  </a:cubicBezTo>
                  <a:cubicBezTo>
                    <a:pt x="1888" y="12234"/>
                    <a:pt x="1954" y="11966"/>
                    <a:pt x="2085" y="11718"/>
                  </a:cubicBezTo>
                  <a:cubicBezTo>
                    <a:pt x="2241" y="11423"/>
                    <a:pt x="2484" y="11172"/>
                    <a:pt x="2791" y="11006"/>
                  </a:cubicBezTo>
                  <a:cubicBezTo>
                    <a:pt x="2919" y="10936"/>
                    <a:pt x="2967" y="10775"/>
                    <a:pt x="2897" y="10645"/>
                  </a:cubicBezTo>
                  <a:cubicBezTo>
                    <a:pt x="2849" y="10557"/>
                    <a:pt x="2758" y="10507"/>
                    <a:pt x="2663" y="10507"/>
                  </a:cubicBezTo>
                  <a:cubicBezTo>
                    <a:pt x="2621" y="10507"/>
                    <a:pt x="2577" y="10517"/>
                    <a:pt x="2537" y="10539"/>
                  </a:cubicBezTo>
                  <a:cubicBezTo>
                    <a:pt x="2220" y="10711"/>
                    <a:pt x="1955" y="10952"/>
                    <a:pt x="1757" y="11238"/>
                  </a:cubicBezTo>
                  <a:cubicBezTo>
                    <a:pt x="997" y="10780"/>
                    <a:pt x="533" y="9972"/>
                    <a:pt x="533" y="9074"/>
                  </a:cubicBezTo>
                  <a:cubicBezTo>
                    <a:pt x="533" y="8115"/>
                    <a:pt x="1065" y="7255"/>
                    <a:pt x="1922" y="6820"/>
                  </a:cubicBezTo>
                  <a:cubicBezTo>
                    <a:pt x="1922" y="6820"/>
                    <a:pt x="2419" y="6544"/>
                    <a:pt x="3077" y="6544"/>
                  </a:cubicBezTo>
                  <a:cubicBezTo>
                    <a:pt x="3225" y="6544"/>
                    <a:pt x="3343" y="6424"/>
                    <a:pt x="3343" y="6278"/>
                  </a:cubicBezTo>
                  <a:cubicBezTo>
                    <a:pt x="3343" y="6131"/>
                    <a:pt x="3224" y="6013"/>
                    <a:pt x="3077" y="6013"/>
                  </a:cubicBezTo>
                  <a:cubicBezTo>
                    <a:pt x="2691" y="6013"/>
                    <a:pt x="2321" y="6084"/>
                    <a:pt x="1980" y="6214"/>
                  </a:cubicBezTo>
                  <a:cubicBezTo>
                    <a:pt x="1920" y="6036"/>
                    <a:pt x="1888" y="5852"/>
                    <a:pt x="1888" y="5661"/>
                  </a:cubicBezTo>
                  <a:cubicBezTo>
                    <a:pt x="1888" y="4714"/>
                    <a:pt x="2662" y="3943"/>
                    <a:pt x="3615" y="3943"/>
                  </a:cubicBezTo>
                  <a:cubicBezTo>
                    <a:pt x="3794" y="3943"/>
                    <a:pt x="3971" y="3971"/>
                    <a:pt x="4141" y="4025"/>
                  </a:cubicBezTo>
                  <a:cubicBezTo>
                    <a:pt x="4167" y="4033"/>
                    <a:pt x="4194" y="4037"/>
                    <a:pt x="4221" y="4037"/>
                  </a:cubicBezTo>
                  <a:cubicBezTo>
                    <a:pt x="4283" y="4037"/>
                    <a:pt x="4344" y="4015"/>
                    <a:pt x="4393" y="3974"/>
                  </a:cubicBezTo>
                  <a:cubicBezTo>
                    <a:pt x="4463" y="3915"/>
                    <a:pt x="4498" y="3824"/>
                    <a:pt x="4485" y="3733"/>
                  </a:cubicBezTo>
                  <a:cubicBezTo>
                    <a:pt x="4472" y="3651"/>
                    <a:pt x="4467" y="3568"/>
                    <a:pt x="4467" y="3487"/>
                  </a:cubicBezTo>
                  <a:cubicBezTo>
                    <a:pt x="4467" y="2540"/>
                    <a:pt x="5241" y="1770"/>
                    <a:pt x="6193" y="1770"/>
                  </a:cubicBezTo>
                  <a:cubicBezTo>
                    <a:pt x="6287" y="1770"/>
                    <a:pt x="6383" y="1778"/>
                    <a:pt x="6478" y="1794"/>
                  </a:cubicBezTo>
                  <a:cubicBezTo>
                    <a:pt x="7295" y="1929"/>
                    <a:pt x="7920" y="2637"/>
                    <a:pt x="7920" y="3487"/>
                  </a:cubicBezTo>
                  <a:cubicBezTo>
                    <a:pt x="7920" y="3635"/>
                    <a:pt x="8039" y="3753"/>
                    <a:pt x="8186" y="3753"/>
                  </a:cubicBezTo>
                  <a:cubicBezTo>
                    <a:pt x="8333" y="3753"/>
                    <a:pt x="8452" y="3634"/>
                    <a:pt x="8452" y="3487"/>
                  </a:cubicBezTo>
                  <a:cubicBezTo>
                    <a:pt x="8452" y="2491"/>
                    <a:pt x="7798" y="1645"/>
                    <a:pt x="6894" y="1350"/>
                  </a:cubicBezTo>
                  <a:cubicBezTo>
                    <a:pt x="7176" y="851"/>
                    <a:pt x="7709" y="532"/>
                    <a:pt x="8299" y="532"/>
                  </a:cubicBezTo>
                  <a:cubicBezTo>
                    <a:pt x="9187" y="532"/>
                    <a:pt x="9910" y="1250"/>
                    <a:pt x="9910" y="2133"/>
                  </a:cubicBezTo>
                  <a:lnTo>
                    <a:pt x="9910" y="2162"/>
                  </a:lnTo>
                  <a:lnTo>
                    <a:pt x="9399" y="2162"/>
                  </a:lnTo>
                  <a:cubicBezTo>
                    <a:pt x="9251" y="2162"/>
                    <a:pt x="9133" y="2281"/>
                    <a:pt x="9133" y="2428"/>
                  </a:cubicBezTo>
                  <a:cubicBezTo>
                    <a:pt x="9133" y="2575"/>
                    <a:pt x="9251" y="2694"/>
                    <a:pt x="9399" y="2694"/>
                  </a:cubicBezTo>
                  <a:lnTo>
                    <a:pt x="9910" y="2694"/>
                  </a:lnTo>
                  <a:lnTo>
                    <a:pt x="9910" y="4464"/>
                  </a:lnTo>
                  <a:lnTo>
                    <a:pt x="7759" y="4464"/>
                  </a:lnTo>
                  <a:cubicBezTo>
                    <a:pt x="7273" y="4464"/>
                    <a:pt x="6877" y="4071"/>
                    <a:pt x="6877" y="3588"/>
                  </a:cubicBezTo>
                  <a:cubicBezTo>
                    <a:pt x="6877" y="3441"/>
                    <a:pt x="6758" y="3322"/>
                    <a:pt x="6611" y="3322"/>
                  </a:cubicBezTo>
                  <a:cubicBezTo>
                    <a:pt x="6464" y="3322"/>
                    <a:pt x="6345" y="3441"/>
                    <a:pt x="6345" y="3588"/>
                  </a:cubicBezTo>
                  <a:cubicBezTo>
                    <a:pt x="6345" y="4365"/>
                    <a:pt x="6980" y="4996"/>
                    <a:pt x="7760" y="4996"/>
                  </a:cubicBezTo>
                  <a:lnTo>
                    <a:pt x="9910" y="4996"/>
                  </a:lnTo>
                  <a:lnTo>
                    <a:pt x="9910" y="9472"/>
                  </a:lnTo>
                  <a:lnTo>
                    <a:pt x="5597" y="9472"/>
                  </a:lnTo>
                  <a:cubicBezTo>
                    <a:pt x="5450" y="9472"/>
                    <a:pt x="5331" y="9591"/>
                    <a:pt x="5331" y="9738"/>
                  </a:cubicBezTo>
                  <a:cubicBezTo>
                    <a:pt x="5331" y="9885"/>
                    <a:pt x="5450" y="10004"/>
                    <a:pt x="5597" y="10004"/>
                  </a:cubicBezTo>
                  <a:lnTo>
                    <a:pt x="9910" y="10004"/>
                  </a:lnTo>
                  <a:lnTo>
                    <a:pt x="9910" y="13654"/>
                  </a:lnTo>
                  <a:lnTo>
                    <a:pt x="9088" y="13654"/>
                  </a:lnTo>
                  <a:cubicBezTo>
                    <a:pt x="8338" y="13654"/>
                    <a:pt x="7727" y="14262"/>
                    <a:pt x="7727" y="15009"/>
                  </a:cubicBezTo>
                  <a:cubicBezTo>
                    <a:pt x="7727" y="15156"/>
                    <a:pt x="7846" y="15275"/>
                    <a:pt x="7993" y="15275"/>
                  </a:cubicBezTo>
                  <a:cubicBezTo>
                    <a:pt x="8140" y="15275"/>
                    <a:pt x="8259" y="15156"/>
                    <a:pt x="8259" y="15009"/>
                  </a:cubicBezTo>
                  <a:cubicBezTo>
                    <a:pt x="8259" y="14555"/>
                    <a:pt x="8631" y="14186"/>
                    <a:pt x="9088" y="14186"/>
                  </a:cubicBezTo>
                  <a:lnTo>
                    <a:pt x="9909" y="14186"/>
                  </a:lnTo>
                  <a:lnTo>
                    <a:pt x="9909" y="16016"/>
                  </a:lnTo>
                  <a:cubicBezTo>
                    <a:pt x="9909" y="16058"/>
                    <a:pt x="9907" y="16099"/>
                    <a:pt x="9904" y="16141"/>
                  </a:cubicBezTo>
                  <a:lnTo>
                    <a:pt x="9398" y="16141"/>
                  </a:lnTo>
                  <a:cubicBezTo>
                    <a:pt x="9251" y="16141"/>
                    <a:pt x="9133" y="16260"/>
                    <a:pt x="9133" y="16406"/>
                  </a:cubicBezTo>
                  <a:cubicBezTo>
                    <a:pt x="9133" y="16553"/>
                    <a:pt x="9251" y="16672"/>
                    <a:pt x="9398" y="16672"/>
                  </a:cubicBezTo>
                  <a:lnTo>
                    <a:pt x="9767" y="16672"/>
                  </a:lnTo>
                  <a:cubicBezTo>
                    <a:pt x="9515" y="17229"/>
                    <a:pt x="8952" y="17618"/>
                    <a:pt x="8299" y="17618"/>
                  </a:cubicBezTo>
                  <a:cubicBezTo>
                    <a:pt x="7713" y="17618"/>
                    <a:pt x="7181" y="17302"/>
                    <a:pt x="6899" y="16807"/>
                  </a:cubicBezTo>
                  <a:cubicBezTo>
                    <a:pt x="7220" y="16702"/>
                    <a:pt x="7516" y="16526"/>
                    <a:pt x="7765" y="16285"/>
                  </a:cubicBezTo>
                  <a:cubicBezTo>
                    <a:pt x="7871" y="16184"/>
                    <a:pt x="7873" y="16015"/>
                    <a:pt x="7771" y="15909"/>
                  </a:cubicBezTo>
                  <a:cubicBezTo>
                    <a:pt x="7719" y="15855"/>
                    <a:pt x="7650" y="15828"/>
                    <a:pt x="7580" y="15828"/>
                  </a:cubicBezTo>
                  <a:cubicBezTo>
                    <a:pt x="7513" y="15828"/>
                    <a:pt x="7447" y="15853"/>
                    <a:pt x="7395" y="15902"/>
                  </a:cubicBezTo>
                  <a:cubicBezTo>
                    <a:pt x="7142" y="16148"/>
                    <a:pt x="6825" y="16306"/>
                    <a:pt x="6482" y="16363"/>
                  </a:cubicBezTo>
                  <a:cubicBezTo>
                    <a:pt x="6385" y="16379"/>
                    <a:pt x="6288" y="16387"/>
                    <a:pt x="6193" y="16387"/>
                  </a:cubicBezTo>
                  <a:cubicBezTo>
                    <a:pt x="5241" y="16387"/>
                    <a:pt x="4466" y="15617"/>
                    <a:pt x="4466" y="14670"/>
                  </a:cubicBezTo>
                  <a:cubicBezTo>
                    <a:pt x="4466" y="14647"/>
                    <a:pt x="4468" y="14621"/>
                    <a:pt x="4469" y="14596"/>
                  </a:cubicBezTo>
                  <a:cubicBezTo>
                    <a:pt x="4684" y="14509"/>
                    <a:pt x="4885" y="14389"/>
                    <a:pt x="5065" y="14239"/>
                  </a:cubicBezTo>
                  <a:cubicBezTo>
                    <a:pt x="5178" y="14145"/>
                    <a:pt x="5193" y="13977"/>
                    <a:pt x="5099" y="13864"/>
                  </a:cubicBezTo>
                  <a:cubicBezTo>
                    <a:pt x="5046" y="13802"/>
                    <a:pt x="4972" y="13771"/>
                    <a:pt x="4897" y="13771"/>
                  </a:cubicBezTo>
                  <a:cubicBezTo>
                    <a:pt x="4837" y="13771"/>
                    <a:pt x="4775" y="13791"/>
                    <a:pt x="4724" y="13831"/>
                  </a:cubicBezTo>
                  <a:cubicBezTo>
                    <a:pt x="4286" y="14176"/>
                    <a:pt x="3858" y="14232"/>
                    <a:pt x="3606" y="14232"/>
                  </a:cubicBezTo>
                  <a:cubicBezTo>
                    <a:pt x="3551" y="14232"/>
                    <a:pt x="3505" y="14230"/>
                    <a:pt x="3468" y="14227"/>
                  </a:cubicBezTo>
                  <a:cubicBezTo>
                    <a:pt x="3461" y="14226"/>
                    <a:pt x="3453" y="14226"/>
                    <a:pt x="3446" y="14226"/>
                  </a:cubicBezTo>
                  <a:cubicBezTo>
                    <a:pt x="3308" y="14226"/>
                    <a:pt x="3192" y="14331"/>
                    <a:pt x="3182" y="14469"/>
                  </a:cubicBezTo>
                  <a:cubicBezTo>
                    <a:pt x="3169" y="14616"/>
                    <a:pt x="3278" y="14744"/>
                    <a:pt x="3424" y="14756"/>
                  </a:cubicBezTo>
                  <a:cubicBezTo>
                    <a:pt x="3487" y="14761"/>
                    <a:pt x="3551" y="14764"/>
                    <a:pt x="3614" y="14764"/>
                  </a:cubicBezTo>
                  <a:cubicBezTo>
                    <a:pt x="3722" y="14764"/>
                    <a:pt x="3829" y="14757"/>
                    <a:pt x="3935" y="14741"/>
                  </a:cubicBezTo>
                  <a:cubicBezTo>
                    <a:pt x="3973" y="15949"/>
                    <a:pt x="4971" y="16919"/>
                    <a:pt x="6193" y="16919"/>
                  </a:cubicBezTo>
                  <a:cubicBezTo>
                    <a:pt x="6247" y="16919"/>
                    <a:pt x="6301" y="16917"/>
                    <a:pt x="6355" y="16913"/>
                  </a:cubicBezTo>
                  <a:cubicBezTo>
                    <a:pt x="6703" y="17660"/>
                    <a:pt x="7459" y="18149"/>
                    <a:pt x="8299" y="18149"/>
                  </a:cubicBezTo>
                  <a:cubicBezTo>
                    <a:pt x="9480" y="18149"/>
                    <a:pt x="10441" y="17193"/>
                    <a:pt x="10441" y="16016"/>
                  </a:cubicBezTo>
                  <a:lnTo>
                    <a:pt x="10441" y="15429"/>
                  </a:lnTo>
                  <a:lnTo>
                    <a:pt x="11850" y="15429"/>
                  </a:lnTo>
                  <a:cubicBezTo>
                    <a:pt x="11879" y="15430"/>
                    <a:pt x="11945" y="15457"/>
                    <a:pt x="11965" y="15476"/>
                  </a:cubicBezTo>
                  <a:lnTo>
                    <a:pt x="12600" y="16108"/>
                  </a:lnTo>
                  <a:cubicBezTo>
                    <a:pt x="12514" y="16245"/>
                    <a:pt x="12464" y="16407"/>
                    <a:pt x="12464" y="16582"/>
                  </a:cubicBezTo>
                  <a:cubicBezTo>
                    <a:pt x="12464" y="17080"/>
                    <a:pt x="12871" y="17485"/>
                    <a:pt x="13370" y="17485"/>
                  </a:cubicBezTo>
                  <a:cubicBezTo>
                    <a:pt x="13870" y="17485"/>
                    <a:pt x="14277" y="17080"/>
                    <a:pt x="14277" y="16582"/>
                  </a:cubicBezTo>
                  <a:cubicBezTo>
                    <a:pt x="14277" y="16084"/>
                    <a:pt x="13870" y="15678"/>
                    <a:pt x="13370" y="15678"/>
                  </a:cubicBezTo>
                  <a:cubicBezTo>
                    <a:pt x="13239" y="15678"/>
                    <a:pt x="13114" y="15707"/>
                    <a:pt x="13001" y="15758"/>
                  </a:cubicBezTo>
                  <a:lnTo>
                    <a:pt x="12340" y="15099"/>
                  </a:lnTo>
                  <a:cubicBezTo>
                    <a:pt x="12221" y="14980"/>
                    <a:pt x="12019" y="14897"/>
                    <a:pt x="11850" y="14897"/>
                  </a:cubicBezTo>
                  <a:lnTo>
                    <a:pt x="10442" y="14897"/>
                  </a:lnTo>
                  <a:lnTo>
                    <a:pt x="10442" y="13476"/>
                  </a:lnTo>
                  <a:lnTo>
                    <a:pt x="12753" y="13476"/>
                  </a:lnTo>
                  <a:cubicBezTo>
                    <a:pt x="12867" y="13845"/>
                    <a:pt x="13212" y="14114"/>
                    <a:pt x="13619" y="14114"/>
                  </a:cubicBezTo>
                  <a:cubicBezTo>
                    <a:pt x="14119" y="14114"/>
                    <a:pt x="14525" y="13708"/>
                    <a:pt x="14525" y="13210"/>
                  </a:cubicBezTo>
                  <a:cubicBezTo>
                    <a:pt x="14525" y="12712"/>
                    <a:pt x="14119" y="12308"/>
                    <a:pt x="13619" y="12308"/>
                  </a:cubicBezTo>
                  <a:cubicBezTo>
                    <a:pt x="13212" y="12308"/>
                    <a:pt x="12867" y="12576"/>
                    <a:pt x="12753" y="12944"/>
                  </a:cubicBezTo>
                  <a:lnTo>
                    <a:pt x="10442" y="12944"/>
                  </a:lnTo>
                  <a:lnTo>
                    <a:pt x="10442" y="11164"/>
                  </a:lnTo>
                  <a:lnTo>
                    <a:pt x="13207" y="11164"/>
                  </a:lnTo>
                  <a:cubicBezTo>
                    <a:pt x="13321" y="11532"/>
                    <a:pt x="13667" y="11801"/>
                    <a:pt x="14073" y="11801"/>
                  </a:cubicBezTo>
                  <a:cubicBezTo>
                    <a:pt x="14573" y="11801"/>
                    <a:pt x="14980" y="11396"/>
                    <a:pt x="14980" y="10898"/>
                  </a:cubicBezTo>
                  <a:cubicBezTo>
                    <a:pt x="14980" y="10400"/>
                    <a:pt x="14572" y="9994"/>
                    <a:pt x="14073" y="9994"/>
                  </a:cubicBezTo>
                  <a:cubicBezTo>
                    <a:pt x="13667" y="9994"/>
                    <a:pt x="13321" y="10263"/>
                    <a:pt x="13207" y="10632"/>
                  </a:cubicBezTo>
                  <a:lnTo>
                    <a:pt x="10442" y="10632"/>
                  </a:lnTo>
                  <a:lnTo>
                    <a:pt x="10442" y="8697"/>
                  </a:lnTo>
                  <a:lnTo>
                    <a:pt x="11100" y="8697"/>
                  </a:lnTo>
                  <a:cubicBezTo>
                    <a:pt x="11214" y="9065"/>
                    <a:pt x="11559" y="9334"/>
                    <a:pt x="11967" y="9334"/>
                  </a:cubicBezTo>
                  <a:cubicBezTo>
                    <a:pt x="12466" y="9334"/>
                    <a:pt x="12872" y="8929"/>
                    <a:pt x="12872" y="8431"/>
                  </a:cubicBezTo>
                  <a:cubicBezTo>
                    <a:pt x="12872" y="7933"/>
                    <a:pt x="12466" y="7528"/>
                    <a:pt x="11967" y="7528"/>
                  </a:cubicBezTo>
                  <a:cubicBezTo>
                    <a:pt x="11559" y="7528"/>
                    <a:pt x="11214" y="7796"/>
                    <a:pt x="11100" y="8165"/>
                  </a:cubicBezTo>
                  <a:lnTo>
                    <a:pt x="10442" y="8165"/>
                  </a:lnTo>
                  <a:lnTo>
                    <a:pt x="10442" y="6631"/>
                  </a:lnTo>
                  <a:lnTo>
                    <a:pt x="13338" y="6631"/>
                  </a:lnTo>
                  <a:cubicBezTo>
                    <a:pt x="13367" y="6632"/>
                    <a:pt x="13433" y="6659"/>
                    <a:pt x="13453" y="6679"/>
                  </a:cubicBezTo>
                  <a:lnTo>
                    <a:pt x="13999" y="7222"/>
                  </a:lnTo>
                  <a:cubicBezTo>
                    <a:pt x="14052" y="7274"/>
                    <a:pt x="14120" y="7299"/>
                    <a:pt x="14187" y="7299"/>
                  </a:cubicBezTo>
                  <a:cubicBezTo>
                    <a:pt x="14255" y="7299"/>
                    <a:pt x="14324" y="7274"/>
                    <a:pt x="14375" y="7221"/>
                  </a:cubicBezTo>
                  <a:cubicBezTo>
                    <a:pt x="14479" y="7117"/>
                    <a:pt x="14479" y="6949"/>
                    <a:pt x="14374" y="6845"/>
                  </a:cubicBezTo>
                  <a:lnTo>
                    <a:pt x="13828" y="6302"/>
                  </a:lnTo>
                  <a:cubicBezTo>
                    <a:pt x="13709" y="6182"/>
                    <a:pt x="13508" y="6099"/>
                    <a:pt x="13338" y="6099"/>
                  </a:cubicBezTo>
                  <a:lnTo>
                    <a:pt x="10442" y="6099"/>
                  </a:lnTo>
                  <a:lnTo>
                    <a:pt x="10442" y="4996"/>
                  </a:lnTo>
                  <a:lnTo>
                    <a:pt x="12636" y="4996"/>
                  </a:lnTo>
                  <a:cubicBezTo>
                    <a:pt x="12804" y="4996"/>
                    <a:pt x="13007" y="4913"/>
                    <a:pt x="13126" y="4794"/>
                  </a:cubicBezTo>
                  <a:lnTo>
                    <a:pt x="14153" y="3771"/>
                  </a:lnTo>
                  <a:cubicBezTo>
                    <a:pt x="14256" y="3812"/>
                    <a:pt x="14369" y="3835"/>
                    <a:pt x="14486" y="3835"/>
                  </a:cubicBezTo>
                  <a:cubicBezTo>
                    <a:pt x="14986" y="3835"/>
                    <a:pt x="15393" y="3429"/>
                    <a:pt x="15393" y="2931"/>
                  </a:cubicBezTo>
                  <a:cubicBezTo>
                    <a:pt x="15393" y="2433"/>
                    <a:pt x="14986" y="2029"/>
                    <a:pt x="14486" y="2029"/>
                  </a:cubicBezTo>
                  <a:cubicBezTo>
                    <a:pt x="13987" y="2029"/>
                    <a:pt x="13581" y="2433"/>
                    <a:pt x="13581" y="2931"/>
                  </a:cubicBezTo>
                  <a:cubicBezTo>
                    <a:pt x="13581" y="3119"/>
                    <a:pt x="13637" y="3293"/>
                    <a:pt x="13736" y="3438"/>
                  </a:cubicBezTo>
                  <a:lnTo>
                    <a:pt x="12751" y="4416"/>
                  </a:lnTo>
                  <a:cubicBezTo>
                    <a:pt x="12730" y="4437"/>
                    <a:pt x="12665" y="4464"/>
                    <a:pt x="12636" y="4464"/>
                  </a:cubicBezTo>
                  <a:lnTo>
                    <a:pt x="10442" y="4464"/>
                  </a:lnTo>
                  <a:lnTo>
                    <a:pt x="10442" y="2705"/>
                  </a:lnTo>
                  <a:lnTo>
                    <a:pt x="11059" y="2705"/>
                  </a:lnTo>
                  <a:cubicBezTo>
                    <a:pt x="11173" y="3073"/>
                    <a:pt x="11518" y="3342"/>
                    <a:pt x="11924" y="3342"/>
                  </a:cubicBezTo>
                  <a:cubicBezTo>
                    <a:pt x="12424" y="3342"/>
                    <a:pt x="12831" y="2937"/>
                    <a:pt x="12831" y="2439"/>
                  </a:cubicBezTo>
                  <a:cubicBezTo>
                    <a:pt x="12831" y="1941"/>
                    <a:pt x="12424" y="1535"/>
                    <a:pt x="11924" y="1535"/>
                  </a:cubicBezTo>
                  <a:cubicBezTo>
                    <a:pt x="11518" y="1535"/>
                    <a:pt x="11173" y="1804"/>
                    <a:pt x="11059" y="2173"/>
                  </a:cubicBezTo>
                  <a:lnTo>
                    <a:pt x="10441" y="2173"/>
                  </a:lnTo>
                  <a:lnTo>
                    <a:pt x="10441" y="2133"/>
                  </a:lnTo>
                  <a:cubicBezTo>
                    <a:pt x="10441" y="956"/>
                    <a:pt x="9481" y="0"/>
                    <a:pt x="8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39"/>
          <p:cNvGrpSpPr/>
          <p:nvPr/>
        </p:nvGrpSpPr>
        <p:grpSpPr>
          <a:xfrm>
            <a:off x="6876691" y="1793256"/>
            <a:ext cx="585440" cy="602023"/>
            <a:chOff x="1888890" y="3144712"/>
            <a:chExt cx="585440" cy="602023"/>
          </a:xfrm>
        </p:grpSpPr>
        <p:sp>
          <p:nvSpPr>
            <p:cNvPr id="1365" name="Google Shape;1365;p39"/>
            <p:cNvSpPr/>
            <p:nvPr/>
          </p:nvSpPr>
          <p:spPr>
            <a:xfrm>
              <a:off x="2170085" y="3159206"/>
              <a:ext cx="53532" cy="53499"/>
            </a:xfrm>
            <a:custGeom>
              <a:avLst/>
              <a:gdLst/>
              <a:ahLst/>
              <a:cxnLst/>
              <a:rect l="l" t="t" r="r" b="b"/>
              <a:pathLst>
                <a:path w="1614" h="1613" extrusionOk="0">
                  <a:moveTo>
                    <a:pt x="1082" y="532"/>
                  </a:moveTo>
                  <a:lnTo>
                    <a:pt x="1082" y="1081"/>
                  </a:lnTo>
                  <a:lnTo>
                    <a:pt x="533" y="1081"/>
                  </a:lnTo>
                  <a:lnTo>
                    <a:pt x="533" y="532"/>
                  </a:lnTo>
                  <a:close/>
                  <a:moveTo>
                    <a:pt x="373" y="1"/>
                  </a:moveTo>
                  <a:cubicBezTo>
                    <a:pt x="168" y="1"/>
                    <a:pt x="1" y="167"/>
                    <a:pt x="1" y="373"/>
                  </a:cubicBezTo>
                  <a:lnTo>
                    <a:pt x="1" y="1241"/>
                  </a:lnTo>
                  <a:cubicBezTo>
                    <a:pt x="1" y="1447"/>
                    <a:pt x="168" y="1613"/>
                    <a:pt x="373" y="1613"/>
                  </a:cubicBezTo>
                  <a:lnTo>
                    <a:pt x="1242" y="1613"/>
                  </a:lnTo>
                  <a:cubicBezTo>
                    <a:pt x="1447" y="1613"/>
                    <a:pt x="1614" y="1447"/>
                    <a:pt x="1614" y="1241"/>
                  </a:cubicBezTo>
                  <a:lnTo>
                    <a:pt x="1614" y="373"/>
                  </a:lnTo>
                  <a:cubicBezTo>
                    <a:pt x="1614" y="167"/>
                    <a:pt x="1447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1981726" y="3530782"/>
              <a:ext cx="53532" cy="53532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1082" y="533"/>
                  </a:moveTo>
                  <a:lnTo>
                    <a:pt x="1082" y="1082"/>
                  </a:lnTo>
                  <a:lnTo>
                    <a:pt x="533" y="1082"/>
                  </a:lnTo>
                  <a:lnTo>
                    <a:pt x="533" y="533"/>
                  </a:lnTo>
                  <a:close/>
                  <a:moveTo>
                    <a:pt x="372" y="1"/>
                  </a:moveTo>
                  <a:cubicBezTo>
                    <a:pt x="167" y="1"/>
                    <a:pt x="1" y="167"/>
                    <a:pt x="1" y="372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2"/>
                  </a:lnTo>
                  <a:cubicBezTo>
                    <a:pt x="1614" y="167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1915424" y="3185475"/>
              <a:ext cx="53532" cy="53532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1082" y="532"/>
                  </a:moveTo>
                  <a:lnTo>
                    <a:pt x="1082" y="1082"/>
                  </a:lnTo>
                  <a:lnTo>
                    <a:pt x="532" y="1082"/>
                  </a:lnTo>
                  <a:lnTo>
                    <a:pt x="532" y="532"/>
                  </a:lnTo>
                  <a:close/>
                  <a:moveTo>
                    <a:pt x="372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3"/>
                  </a:lnTo>
                  <a:cubicBezTo>
                    <a:pt x="1614" y="168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1920565" y="3144712"/>
              <a:ext cx="553765" cy="602023"/>
            </a:xfrm>
            <a:custGeom>
              <a:avLst/>
              <a:gdLst/>
              <a:ahLst/>
              <a:cxnLst/>
              <a:rect l="l" t="t" r="r" b="b"/>
              <a:pathLst>
                <a:path w="16696" h="18151" extrusionOk="0">
                  <a:moveTo>
                    <a:pt x="4488" y="532"/>
                  </a:moveTo>
                  <a:cubicBezTo>
                    <a:pt x="4721" y="532"/>
                    <a:pt x="4911" y="722"/>
                    <a:pt x="4911" y="955"/>
                  </a:cubicBezTo>
                  <a:cubicBezTo>
                    <a:pt x="4911" y="1189"/>
                    <a:pt x="4721" y="1377"/>
                    <a:pt x="4488" y="1377"/>
                  </a:cubicBezTo>
                  <a:cubicBezTo>
                    <a:pt x="4255" y="1377"/>
                    <a:pt x="4065" y="1189"/>
                    <a:pt x="4065" y="955"/>
                  </a:cubicBezTo>
                  <a:cubicBezTo>
                    <a:pt x="4065" y="722"/>
                    <a:pt x="4255" y="532"/>
                    <a:pt x="4488" y="532"/>
                  </a:cubicBezTo>
                  <a:close/>
                  <a:moveTo>
                    <a:pt x="2800" y="3960"/>
                  </a:moveTo>
                  <a:lnTo>
                    <a:pt x="2800" y="4509"/>
                  </a:lnTo>
                  <a:lnTo>
                    <a:pt x="2249" y="4509"/>
                  </a:lnTo>
                  <a:lnTo>
                    <a:pt x="2249" y="3960"/>
                  </a:lnTo>
                  <a:close/>
                  <a:moveTo>
                    <a:pt x="2260" y="7641"/>
                  </a:moveTo>
                  <a:lnTo>
                    <a:pt x="2260" y="8190"/>
                  </a:lnTo>
                  <a:lnTo>
                    <a:pt x="1710" y="8190"/>
                  </a:lnTo>
                  <a:lnTo>
                    <a:pt x="1710" y="7641"/>
                  </a:lnTo>
                  <a:close/>
                  <a:moveTo>
                    <a:pt x="956" y="9840"/>
                  </a:moveTo>
                  <a:cubicBezTo>
                    <a:pt x="1189" y="9840"/>
                    <a:pt x="1379" y="10030"/>
                    <a:pt x="1379" y="10263"/>
                  </a:cubicBezTo>
                  <a:cubicBezTo>
                    <a:pt x="1379" y="10496"/>
                    <a:pt x="1189" y="10686"/>
                    <a:pt x="956" y="10686"/>
                  </a:cubicBezTo>
                  <a:cubicBezTo>
                    <a:pt x="723" y="10686"/>
                    <a:pt x="533" y="10496"/>
                    <a:pt x="533" y="10263"/>
                  </a:cubicBezTo>
                  <a:cubicBezTo>
                    <a:pt x="533" y="10030"/>
                    <a:pt x="723" y="9840"/>
                    <a:pt x="956" y="9840"/>
                  </a:cubicBezTo>
                  <a:close/>
                  <a:moveTo>
                    <a:pt x="10194" y="12157"/>
                  </a:moveTo>
                  <a:cubicBezTo>
                    <a:pt x="10497" y="12157"/>
                    <a:pt x="10744" y="12404"/>
                    <a:pt x="10744" y="12707"/>
                  </a:cubicBezTo>
                  <a:cubicBezTo>
                    <a:pt x="10744" y="13009"/>
                    <a:pt x="10497" y="13256"/>
                    <a:pt x="10194" y="13256"/>
                  </a:cubicBezTo>
                  <a:cubicBezTo>
                    <a:pt x="9891" y="13256"/>
                    <a:pt x="9645" y="13009"/>
                    <a:pt x="9645" y="12707"/>
                  </a:cubicBezTo>
                  <a:cubicBezTo>
                    <a:pt x="9645" y="12404"/>
                    <a:pt x="9891" y="12157"/>
                    <a:pt x="10194" y="12157"/>
                  </a:cubicBezTo>
                  <a:close/>
                  <a:moveTo>
                    <a:pt x="5975" y="10529"/>
                  </a:moveTo>
                  <a:cubicBezTo>
                    <a:pt x="6735" y="10529"/>
                    <a:pt x="7353" y="11147"/>
                    <a:pt x="7353" y="11907"/>
                  </a:cubicBezTo>
                  <a:cubicBezTo>
                    <a:pt x="7353" y="12666"/>
                    <a:pt x="6735" y="13285"/>
                    <a:pt x="5975" y="13285"/>
                  </a:cubicBezTo>
                  <a:cubicBezTo>
                    <a:pt x="5216" y="13285"/>
                    <a:pt x="4598" y="12666"/>
                    <a:pt x="4598" y="11907"/>
                  </a:cubicBezTo>
                  <a:cubicBezTo>
                    <a:pt x="4598" y="11147"/>
                    <a:pt x="5216" y="10529"/>
                    <a:pt x="5975" y="10529"/>
                  </a:cubicBezTo>
                  <a:close/>
                  <a:moveTo>
                    <a:pt x="7876" y="11723"/>
                  </a:moveTo>
                  <a:lnTo>
                    <a:pt x="7876" y="11723"/>
                  </a:lnTo>
                  <a:cubicBezTo>
                    <a:pt x="8372" y="11782"/>
                    <a:pt x="8836" y="11944"/>
                    <a:pt x="9248" y="12185"/>
                  </a:cubicBezTo>
                  <a:cubicBezTo>
                    <a:pt x="9161" y="12340"/>
                    <a:pt x="9113" y="12518"/>
                    <a:pt x="9113" y="12707"/>
                  </a:cubicBezTo>
                  <a:cubicBezTo>
                    <a:pt x="9113" y="13303"/>
                    <a:pt x="9598" y="13788"/>
                    <a:pt x="10194" y="13788"/>
                  </a:cubicBezTo>
                  <a:cubicBezTo>
                    <a:pt x="10358" y="13788"/>
                    <a:pt x="10513" y="13751"/>
                    <a:pt x="10652" y="13686"/>
                  </a:cubicBezTo>
                  <a:cubicBezTo>
                    <a:pt x="10891" y="14167"/>
                    <a:pt x="11027" y="14708"/>
                    <a:pt x="11027" y="15280"/>
                  </a:cubicBezTo>
                  <a:cubicBezTo>
                    <a:pt x="11027" y="15614"/>
                    <a:pt x="10981" y="15943"/>
                    <a:pt x="10890" y="16261"/>
                  </a:cubicBezTo>
                  <a:lnTo>
                    <a:pt x="10152" y="16261"/>
                  </a:lnTo>
                  <a:cubicBezTo>
                    <a:pt x="9711" y="16261"/>
                    <a:pt x="9351" y="15902"/>
                    <a:pt x="9351" y="15460"/>
                  </a:cubicBezTo>
                  <a:lnTo>
                    <a:pt x="9351" y="14651"/>
                  </a:lnTo>
                  <a:cubicBezTo>
                    <a:pt x="9351" y="14511"/>
                    <a:pt x="9241" y="14393"/>
                    <a:pt x="9101" y="14385"/>
                  </a:cubicBezTo>
                  <a:cubicBezTo>
                    <a:pt x="8260" y="14337"/>
                    <a:pt x="7440" y="14090"/>
                    <a:pt x="6714" y="13668"/>
                  </a:cubicBezTo>
                  <a:cubicBezTo>
                    <a:pt x="7402" y="13379"/>
                    <a:pt x="7885" y="12698"/>
                    <a:pt x="7885" y="11907"/>
                  </a:cubicBezTo>
                  <a:cubicBezTo>
                    <a:pt x="7885" y="11844"/>
                    <a:pt x="7882" y="11783"/>
                    <a:pt x="7876" y="11723"/>
                  </a:cubicBezTo>
                  <a:close/>
                  <a:moveTo>
                    <a:pt x="9951" y="3359"/>
                  </a:moveTo>
                  <a:cubicBezTo>
                    <a:pt x="10397" y="3454"/>
                    <a:pt x="10761" y="3779"/>
                    <a:pt x="10898" y="4230"/>
                  </a:cubicBezTo>
                  <a:cubicBezTo>
                    <a:pt x="10922" y="4312"/>
                    <a:pt x="10986" y="4378"/>
                    <a:pt x="11068" y="4404"/>
                  </a:cubicBezTo>
                  <a:cubicBezTo>
                    <a:pt x="11132" y="4426"/>
                    <a:pt x="11194" y="4448"/>
                    <a:pt x="11257" y="4472"/>
                  </a:cubicBezTo>
                  <a:lnTo>
                    <a:pt x="9508" y="6221"/>
                  </a:lnTo>
                  <a:lnTo>
                    <a:pt x="8019" y="6221"/>
                  </a:lnTo>
                  <a:cubicBezTo>
                    <a:pt x="7872" y="6221"/>
                    <a:pt x="7754" y="6340"/>
                    <a:pt x="7754" y="6487"/>
                  </a:cubicBezTo>
                  <a:cubicBezTo>
                    <a:pt x="7754" y="6633"/>
                    <a:pt x="7872" y="6752"/>
                    <a:pt x="8019" y="6752"/>
                  </a:cubicBezTo>
                  <a:lnTo>
                    <a:pt x="8977" y="6752"/>
                  </a:lnTo>
                  <a:lnTo>
                    <a:pt x="7912" y="7817"/>
                  </a:lnTo>
                  <a:cubicBezTo>
                    <a:pt x="7808" y="7921"/>
                    <a:pt x="7808" y="8089"/>
                    <a:pt x="7912" y="8193"/>
                  </a:cubicBezTo>
                  <a:cubicBezTo>
                    <a:pt x="7964" y="8245"/>
                    <a:pt x="8032" y="8271"/>
                    <a:pt x="8100" y="8271"/>
                  </a:cubicBezTo>
                  <a:cubicBezTo>
                    <a:pt x="8168" y="8271"/>
                    <a:pt x="8236" y="8245"/>
                    <a:pt x="8288" y="8193"/>
                  </a:cubicBezTo>
                  <a:lnTo>
                    <a:pt x="12144" y="4337"/>
                  </a:lnTo>
                  <a:cubicBezTo>
                    <a:pt x="12868" y="4761"/>
                    <a:pt x="13491" y="5356"/>
                    <a:pt x="13948" y="6059"/>
                  </a:cubicBezTo>
                  <a:cubicBezTo>
                    <a:pt x="14453" y="6837"/>
                    <a:pt x="14750" y="7738"/>
                    <a:pt x="14806" y="8661"/>
                  </a:cubicBezTo>
                  <a:lnTo>
                    <a:pt x="14806" y="9986"/>
                  </a:lnTo>
                  <a:cubicBezTo>
                    <a:pt x="14806" y="10032"/>
                    <a:pt x="14818" y="10076"/>
                    <a:pt x="14841" y="10116"/>
                  </a:cubicBezTo>
                  <a:lnTo>
                    <a:pt x="16080" y="12312"/>
                  </a:lnTo>
                  <a:cubicBezTo>
                    <a:pt x="16128" y="12396"/>
                    <a:pt x="16134" y="12461"/>
                    <a:pt x="16120" y="12486"/>
                  </a:cubicBezTo>
                  <a:cubicBezTo>
                    <a:pt x="16105" y="12510"/>
                    <a:pt x="16046" y="12536"/>
                    <a:pt x="15948" y="12536"/>
                  </a:cubicBezTo>
                  <a:lnTo>
                    <a:pt x="15072" y="12536"/>
                  </a:lnTo>
                  <a:cubicBezTo>
                    <a:pt x="14926" y="12536"/>
                    <a:pt x="14807" y="12655"/>
                    <a:pt x="14807" y="12802"/>
                  </a:cubicBezTo>
                  <a:lnTo>
                    <a:pt x="14807" y="13433"/>
                  </a:lnTo>
                  <a:lnTo>
                    <a:pt x="13349" y="13433"/>
                  </a:lnTo>
                  <a:cubicBezTo>
                    <a:pt x="13007" y="13433"/>
                    <a:pt x="12728" y="13712"/>
                    <a:pt x="12728" y="14054"/>
                  </a:cubicBezTo>
                  <a:lnTo>
                    <a:pt x="12728" y="16261"/>
                  </a:lnTo>
                  <a:lnTo>
                    <a:pt x="11440" y="16261"/>
                  </a:lnTo>
                  <a:cubicBezTo>
                    <a:pt x="11519" y="15941"/>
                    <a:pt x="11559" y="15612"/>
                    <a:pt x="11559" y="15280"/>
                  </a:cubicBezTo>
                  <a:cubicBezTo>
                    <a:pt x="11559" y="14577"/>
                    <a:pt x="11382" y="13917"/>
                    <a:pt x="11071" y="13338"/>
                  </a:cubicBezTo>
                  <a:cubicBezTo>
                    <a:pt x="11199" y="13160"/>
                    <a:pt x="11275" y="12942"/>
                    <a:pt x="11275" y="12707"/>
                  </a:cubicBezTo>
                  <a:cubicBezTo>
                    <a:pt x="11275" y="12110"/>
                    <a:pt x="10790" y="11625"/>
                    <a:pt x="10194" y="11625"/>
                  </a:cubicBezTo>
                  <a:cubicBezTo>
                    <a:pt x="9984" y="11625"/>
                    <a:pt x="9788" y="11686"/>
                    <a:pt x="9621" y="11790"/>
                  </a:cubicBezTo>
                  <a:cubicBezTo>
                    <a:pt x="9069" y="11444"/>
                    <a:pt x="8427" y="11225"/>
                    <a:pt x="7739" y="11176"/>
                  </a:cubicBezTo>
                  <a:cubicBezTo>
                    <a:pt x="7509" y="10620"/>
                    <a:pt x="7024" y="10197"/>
                    <a:pt x="6429" y="10051"/>
                  </a:cubicBezTo>
                  <a:lnTo>
                    <a:pt x="7083" y="9398"/>
                  </a:lnTo>
                  <a:cubicBezTo>
                    <a:pt x="7187" y="9295"/>
                    <a:pt x="7187" y="9126"/>
                    <a:pt x="7083" y="9023"/>
                  </a:cubicBezTo>
                  <a:cubicBezTo>
                    <a:pt x="7031" y="8970"/>
                    <a:pt x="6963" y="8944"/>
                    <a:pt x="6895" y="8944"/>
                  </a:cubicBezTo>
                  <a:cubicBezTo>
                    <a:pt x="6827" y="8944"/>
                    <a:pt x="6759" y="8970"/>
                    <a:pt x="6706" y="9023"/>
                  </a:cubicBezTo>
                  <a:lnTo>
                    <a:pt x="5714" y="10015"/>
                  </a:lnTo>
                  <a:cubicBezTo>
                    <a:pt x="5414" y="10057"/>
                    <a:pt x="5136" y="10167"/>
                    <a:pt x="4897" y="10332"/>
                  </a:cubicBezTo>
                  <a:cubicBezTo>
                    <a:pt x="4845" y="10149"/>
                    <a:pt x="4804" y="9964"/>
                    <a:pt x="4773" y="9775"/>
                  </a:cubicBezTo>
                  <a:lnTo>
                    <a:pt x="5265" y="9775"/>
                  </a:lnTo>
                  <a:cubicBezTo>
                    <a:pt x="5412" y="9775"/>
                    <a:pt x="5531" y="9656"/>
                    <a:pt x="5531" y="9509"/>
                  </a:cubicBezTo>
                  <a:cubicBezTo>
                    <a:pt x="5531" y="9362"/>
                    <a:pt x="5412" y="9243"/>
                    <a:pt x="5265" y="9243"/>
                  </a:cubicBezTo>
                  <a:lnTo>
                    <a:pt x="4557" y="9243"/>
                  </a:lnTo>
                  <a:cubicBezTo>
                    <a:pt x="4247" y="9004"/>
                    <a:pt x="4065" y="8634"/>
                    <a:pt x="4065" y="8241"/>
                  </a:cubicBezTo>
                  <a:cubicBezTo>
                    <a:pt x="4065" y="7782"/>
                    <a:pt x="4309" y="7366"/>
                    <a:pt x="4705" y="7141"/>
                  </a:cubicBezTo>
                  <a:lnTo>
                    <a:pt x="5354" y="7141"/>
                  </a:lnTo>
                  <a:lnTo>
                    <a:pt x="5354" y="8086"/>
                  </a:lnTo>
                  <a:cubicBezTo>
                    <a:pt x="5354" y="8232"/>
                    <a:pt x="5473" y="8351"/>
                    <a:pt x="5620" y="8351"/>
                  </a:cubicBezTo>
                  <a:cubicBezTo>
                    <a:pt x="5767" y="8351"/>
                    <a:pt x="5886" y="8232"/>
                    <a:pt x="5886" y="8086"/>
                  </a:cubicBezTo>
                  <a:lnTo>
                    <a:pt x="5886" y="7141"/>
                  </a:lnTo>
                  <a:lnTo>
                    <a:pt x="6598" y="7141"/>
                  </a:lnTo>
                  <a:cubicBezTo>
                    <a:pt x="6744" y="7141"/>
                    <a:pt x="6864" y="7021"/>
                    <a:pt x="6864" y="6875"/>
                  </a:cubicBezTo>
                  <a:cubicBezTo>
                    <a:pt x="6864" y="6728"/>
                    <a:pt x="6744" y="6610"/>
                    <a:pt x="6598" y="6610"/>
                  </a:cubicBezTo>
                  <a:lnTo>
                    <a:pt x="4787" y="6610"/>
                  </a:lnTo>
                  <a:cubicBezTo>
                    <a:pt x="4693" y="6428"/>
                    <a:pt x="4642" y="6228"/>
                    <a:pt x="4642" y="6020"/>
                  </a:cubicBezTo>
                  <a:cubicBezTo>
                    <a:pt x="4642" y="5321"/>
                    <a:pt x="5210" y="4753"/>
                    <a:pt x="5909" y="4753"/>
                  </a:cubicBezTo>
                  <a:cubicBezTo>
                    <a:pt x="5987" y="4753"/>
                    <a:pt x="6064" y="4761"/>
                    <a:pt x="6140" y="4775"/>
                  </a:cubicBezTo>
                  <a:lnTo>
                    <a:pt x="6140" y="5687"/>
                  </a:lnTo>
                  <a:cubicBezTo>
                    <a:pt x="6140" y="5834"/>
                    <a:pt x="6259" y="5953"/>
                    <a:pt x="6406" y="5953"/>
                  </a:cubicBezTo>
                  <a:cubicBezTo>
                    <a:pt x="6552" y="5953"/>
                    <a:pt x="6672" y="5834"/>
                    <a:pt x="6672" y="5687"/>
                  </a:cubicBezTo>
                  <a:lnTo>
                    <a:pt x="6672" y="5420"/>
                  </a:lnTo>
                  <a:lnTo>
                    <a:pt x="8108" y="5420"/>
                  </a:lnTo>
                  <a:cubicBezTo>
                    <a:pt x="8255" y="5420"/>
                    <a:pt x="8374" y="5301"/>
                    <a:pt x="8374" y="5154"/>
                  </a:cubicBezTo>
                  <a:cubicBezTo>
                    <a:pt x="8374" y="5007"/>
                    <a:pt x="8255" y="4888"/>
                    <a:pt x="8108" y="4888"/>
                  </a:cubicBezTo>
                  <a:lnTo>
                    <a:pt x="6672" y="4888"/>
                  </a:lnTo>
                  <a:lnTo>
                    <a:pt x="6672" y="4615"/>
                  </a:lnTo>
                  <a:cubicBezTo>
                    <a:pt x="6851" y="4112"/>
                    <a:pt x="7326" y="3776"/>
                    <a:pt x="7864" y="3776"/>
                  </a:cubicBezTo>
                  <a:cubicBezTo>
                    <a:pt x="8042" y="3776"/>
                    <a:pt x="8216" y="3813"/>
                    <a:pt x="8379" y="3886"/>
                  </a:cubicBezTo>
                  <a:cubicBezTo>
                    <a:pt x="8414" y="3901"/>
                    <a:pt x="8451" y="3909"/>
                    <a:pt x="8487" y="3909"/>
                  </a:cubicBezTo>
                  <a:cubicBezTo>
                    <a:pt x="8566" y="3909"/>
                    <a:pt x="8643" y="3873"/>
                    <a:pt x="8695" y="3809"/>
                  </a:cubicBezTo>
                  <a:cubicBezTo>
                    <a:pt x="8881" y="3577"/>
                    <a:pt x="9136" y="3421"/>
                    <a:pt x="9419" y="3360"/>
                  </a:cubicBezTo>
                  <a:lnTo>
                    <a:pt x="9419" y="4428"/>
                  </a:lnTo>
                  <a:cubicBezTo>
                    <a:pt x="9419" y="4575"/>
                    <a:pt x="9538" y="4694"/>
                    <a:pt x="9685" y="4694"/>
                  </a:cubicBezTo>
                  <a:cubicBezTo>
                    <a:pt x="9832" y="4694"/>
                    <a:pt x="9951" y="4575"/>
                    <a:pt x="9951" y="4428"/>
                  </a:cubicBezTo>
                  <a:lnTo>
                    <a:pt x="9951" y="3359"/>
                  </a:lnTo>
                  <a:close/>
                  <a:moveTo>
                    <a:pt x="14807" y="13965"/>
                  </a:moveTo>
                  <a:lnTo>
                    <a:pt x="14807" y="15460"/>
                  </a:lnTo>
                  <a:cubicBezTo>
                    <a:pt x="14807" y="15902"/>
                    <a:pt x="14452" y="16261"/>
                    <a:pt x="14017" y="16261"/>
                  </a:cubicBezTo>
                  <a:lnTo>
                    <a:pt x="13260" y="16261"/>
                  </a:lnTo>
                  <a:lnTo>
                    <a:pt x="13260" y="14054"/>
                  </a:lnTo>
                  <a:cubicBezTo>
                    <a:pt x="13260" y="14005"/>
                    <a:pt x="13301" y="13965"/>
                    <a:pt x="13349" y="13965"/>
                  </a:cubicBezTo>
                  <a:close/>
                  <a:moveTo>
                    <a:pt x="4487" y="1"/>
                  </a:moveTo>
                  <a:cubicBezTo>
                    <a:pt x="3961" y="1"/>
                    <a:pt x="3533" y="429"/>
                    <a:pt x="3533" y="955"/>
                  </a:cubicBezTo>
                  <a:cubicBezTo>
                    <a:pt x="3533" y="1397"/>
                    <a:pt x="3835" y="1770"/>
                    <a:pt x="4243" y="1877"/>
                  </a:cubicBezTo>
                  <a:lnTo>
                    <a:pt x="4243" y="2488"/>
                  </a:lnTo>
                  <a:cubicBezTo>
                    <a:pt x="4243" y="2733"/>
                    <a:pt x="4442" y="2932"/>
                    <a:pt x="4687" y="2932"/>
                  </a:cubicBezTo>
                  <a:lnTo>
                    <a:pt x="7220" y="2932"/>
                  </a:lnTo>
                  <a:lnTo>
                    <a:pt x="7220" y="3362"/>
                  </a:lnTo>
                  <a:cubicBezTo>
                    <a:pt x="6902" y="3483"/>
                    <a:pt x="6623" y="3694"/>
                    <a:pt x="6420" y="3969"/>
                  </a:cubicBezTo>
                  <a:lnTo>
                    <a:pt x="3331" y="3969"/>
                  </a:lnTo>
                  <a:lnTo>
                    <a:pt x="3331" y="3801"/>
                  </a:lnTo>
                  <a:cubicBezTo>
                    <a:pt x="3331" y="3595"/>
                    <a:pt x="3164" y="3428"/>
                    <a:pt x="2959" y="3428"/>
                  </a:cubicBezTo>
                  <a:lnTo>
                    <a:pt x="2090" y="3428"/>
                  </a:lnTo>
                  <a:cubicBezTo>
                    <a:pt x="1885" y="3428"/>
                    <a:pt x="1718" y="3595"/>
                    <a:pt x="1718" y="3801"/>
                  </a:cubicBezTo>
                  <a:lnTo>
                    <a:pt x="1718" y="4669"/>
                  </a:lnTo>
                  <a:cubicBezTo>
                    <a:pt x="1718" y="4875"/>
                    <a:pt x="1885" y="5041"/>
                    <a:pt x="2090" y="5041"/>
                  </a:cubicBezTo>
                  <a:lnTo>
                    <a:pt x="2959" y="5041"/>
                  </a:lnTo>
                  <a:cubicBezTo>
                    <a:pt x="3164" y="5041"/>
                    <a:pt x="3331" y="4875"/>
                    <a:pt x="3331" y="4669"/>
                  </a:cubicBezTo>
                  <a:lnTo>
                    <a:pt x="3331" y="4501"/>
                  </a:lnTo>
                  <a:lnTo>
                    <a:pt x="4948" y="4501"/>
                  </a:lnTo>
                  <a:cubicBezTo>
                    <a:pt x="4500" y="4785"/>
                    <a:pt x="4186" y="5262"/>
                    <a:pt x="4122" y="5813"/>
                  </a:cubicBezTo>
                  <a:lnTo>
                    <a:pt x="3066" y="5813"/>
                  </a:lnTo>
                  <a:cubicBezTo>
                    <a:pt x="2919" y="5813"/>
                    <a:pt x="2801" y="5932"/>
                    <a:pt x="2801" y="6079"/>
                  </a:cubicBezTo>
                  <a:cubicBezTo>
                    <a:pt x="2801" y="6226"/>
                    <a:pt x="2920" y="6345"/>
                    <a:pt x="3066" y="6345"/>
                  </a:cubicBezTo>
                  <a:lnTo>
                    <a:pt x="4140" y="6345"/>
                  </a:lnTo>
                  <a:cubicBezTo>
                    <a:pt x="4167" y="6496"/>
                    <a:pt x="4214" y="6643"/>
                    <a:pt x="4279" y="6782"/>
                  </a:cubicBezTo>
                  <a:cubicBezTo>
                    <a:pt x="3976" y="7000"/>
                    <a:pt x="3753" y="7303"/>
                    <a:pt x="3632" y="7650"/>
                  </a:cubicBezTo>
                  <a:lnTo>
                    <a:pt x="2790" y="7650"/>
                  </a:lnTo>
                  <a:lnTo>
                    <a:pt x="2790" y="7481"/>
                  </a:lnTo>
                  <a:cubicBezTo>
                    <a:pt x="2790" y="7276"/>
                    <a:pt x="2624" y="7109"/>
                    <a:pt x="2419" y="7109"/>
                  </a:cubicBezTo>
                  <a:lnTo>
                    <a:pt x="1550" y="7109"/>
                  </a:lnTo>
                  <a:cubicBezTo>
                    <a:pt x="1345" y="7109"/>
                    <a:pt x="1177" y="7276"/>
                    <a:pt x="1177" y="7481"/>
                  </a:cubicBezTo>
                  <a:lnTo>
                    <a:pt x="1177" y="8350"/>
                  </a:lnTo>
                  <a:cubicBezTo>
                    <a:pt x="1177" y="8555"/>
                    <a:pt x="1345" y="8723"/>
                    <a:pt x="1550" y="8723"/>
                  </a:cubicBezTo>
                  <a:lnTo>
                    <a:pt x="2419" y="8723"/>
                  </a:lnTo>
                  <a:cubicBezTo>
                    <a:pt x="2624" y="8723"/>
                    <a:pt x="2790" y="8555"/>
                    <a:pt x="2790" y="8350"/>
                  </a:cubicBezTo>
                  <a:lnTo>
                    <a:pt x="2790" y="8182"/>
                  </a:lnTo>
                  <a:lnTo>
                    <a:pt x="3534" y="8182"/>
                  </a:lnTo>
                  <a:cubicBezTo>
                    <a:pt x="3534" y="8201"/>
                    <a:pt x="3533" y="8222"/>
                    <a:pt x="3533" y="8241"/>
                  </a:cubicBezTo>
                  <a:cubicBezTo>
                    <a:pt x="3533" y="8778"/>
                    <a:pt x="3772" y="9282"/>
                    <a:pt x="4180" y="9622"/>
                  </a:cubicBezTo>
                  <a:cubicBezTo>
                    <a:pt x="4191" y="9647"/>
                    <a:pt x="4206" y="9669"/>
                    <a:pt x="4224" y="9689"/>
                  </a:cubicBezTo>
                  <a:cubicBezTo>
                    <a:pt x="4237" y="9793"/>
                    <a:pt x="4253" y="9895"/>
                    <a:pt x="4272" y="9997"/>
                  </a:cubicBezTo>
                  <a:lnTo>
                    <a:pt x="1872" y="9997"/>
                  </a:lnTo>
                  <a:cubicBezTo>
                    <a:pt x="1757" y="9600"/>
                    <a:pt x="1389" y="9309"/>
                    <a:pt x="955" y="9309"/>
                  </a:cubicBezTo>
                  <a:cubicBezTo>
                    <a:pt x="429" y="9309"/>
                    <a:pt x="1" y="9737"/>
                    <a:pt x="1" y="10263"/>
                  </a:cubicBezTo>
                  <a:cubicBezTo>
                    <a:pt x="1" y="10790"/>
                    <a:pt x="429" y="11218"/>
                    <a:pt x="955" y="11218"/>
                  </a:cubicBezTo>
                  <a:cubicBezTo>
                    <a:pt x="1389" y="11218"/>
                    <a:pt x="1757" y="10926"/>
                    <a:pt x="1872" y="10529"/>
                  </a:cubicBezTo>
                  <a:lnTo>
                    <a:pt x="4400" y="10529"/>
                  </a:lnTo>
                  <a:cubicBezTo>
                    <a:pt x="4421" y="10599"/>
                    <a:pt x="4444" y="10668"/>
                    <a:pt x="4467" y="10737"/>
                  </a:cubicBezTo>
                  <a:cubicBezTo>
                    <a:pt x="4216" y="11061"/>
                    <a:pt x="4066" y="11466"/>
                    <a:pt x="4066" y="11907"/>
                  </a:cubicBezTo>
                  <a:cubicBezTo>
                    <a:pt x="4066" y="12956"/>
                    <a:pt x="4917" y="13810"/>
                    <a:pt x="5964" y="13816"/>
                  </a:cubicBezTo>
                  <a:cubicBezTo>
                    <a:pt x="6040" y="13871"/>
                    <a:pt x="6117" y="13924"/>
                    <a:pt x="6195" y="13976"/>
                  </a:cubicBezTo>
                  <a:cubicBezTo>
                    <a:pt x="6533" y="14194"/>
                    <a:pt x="6891" y="14377"/>
                    <a:pt x="7264" y="14523"/>
                  </a:cubicBezTo>
                  <a:lnTo>
                    <a:pt x="7264" y="17708"/>
                  </a:lnTo>
                  <a:cubicBezTo>
                    <a:pt x="7264" y="17952"/>
                    <a:pt x="7463" y="18150"/>
                    <a:pt x="7708" y="18150"/>
                  </a:cubicBezTo>
                  <a:lnTo>
                    <a:pt x="9765" y="18150"/>
                  </a:lnTo>
                  <a:cubicBezTo>
                    <a:pt x="9913" y="18150"/>
                    <a:pt x="10031" y="18031"/>
                    <a:pt x="10031" y="17884"/>
                  </a:cubicBezTo>
                  <a:cubicBezTo>
                    <a:pt x="10031" y="17738"/>
                    <a:pt x="9912" y="17618"/>
                    <a:pt x="9765" y="17618"/>
                  </a:cubicBezTo>
                  <a:lnTo>
                    <a:pt x="7796" y="17618"/>
                  </a:lnTo>
                  <a:lnTo>
                    <a:pt x="7796" y="14701"/>
                  </a:lnTo>
                  <a:cubicBezTo>
                    <a:pt x="8130" y="14796"/>
                    <a:pt x="8472" y="14862"/>
                    <a:pt x="8819" y="14897"/>
                  </a:cubicBezTo>
                  <a:lnTo>
                    <a:pt x="8819" y="15461"/>
                  </a:lnTo>
                  <a:cubicBezTo>
                    <a:pt x="8819" y="16195"/>
                    <a:pt x="9417" y="16793"/>
                    <a:pt x="10151" y="16793"/>
                  </a:cubicBezTo>
                  <a:lnTo>
                    <a:pt x="12195" y="16793"/>
                  </a:lnTo>
                  <a:lnTo>
                    <a:pt x="12195" y="17618"/>
                  </a:lnTo>
                  <a:lnTo>
                    <a:pt x="11609" y="17618"/>
                  </a:lnTo>
                  <a:cubicBezTo>
                    <a:pt x="11462" y="17618"/>
                    <a:pt x="11343" y="17738"/>
                    <a:pt x="11343" y="17884"/>
                  </a:cubicBezTo>
                  <a:cubicBezTo>
                    <a:pt x="11343" y="18031"/>
                    <a:pt x="11462" y="18150"/>
                    <a:pt x="11609" y="18150"/>
                  </a:cubicBezTo>
                  <a:lnTo>
                    <a:pt x="12285" y="18150"/>
                  </a:lnTo>
                  <a:cubicBezTo>
                    <a:pt x="12529" y="18150"/>
                    <a:pt x="12727" y="17951"/>
                    <a:pt x="12727" y="17708"/>
                  </a:cubicBezTo>
                  <a:lnTo>
                    <a:pt x="12727" y="16793"/>
                  </a:lnTo>
                  <a:lnTo>
                    <a:pt x="14017" y="16793"/>
                  </a:lnTo>
                  <a:cubicBezTo>
                    <a:pt x="14745" y="16793"/>
                    <a:pt x="15338" y="16195"/>
                    <a:pt x="15338" y="15461"/>
                  </a:cubicBezTo>
                  <a:lnTo>
                    <a:pt x="15338" y="13068"/>
                  </a:lnTo>
                  <a:lnTo>
                    <a:pt x="15948" y="13068"/>
                  </a:lnTo>
                  <a:cubicBezTo>
                    <a:pt x="16232" y="13068"/>
                    <a:pt x="16462" y="12954"/>
                    <a:pt x="16579" y="12754"/>
                  </a:cubicBezTo>
                  <a:cubicBezTo>
                    <a:pt x="16696" y="12555"/>
                    <a:pt x="16682" y="12298"/>
                    <a:pt x="16543" y="12050"/>
                  </a:cubicBezTo>
                  <a:lnTo>
                    <a:pt x="15338" y="9916"/>
                  </a:lnTo>
                  <a:lnTo>
                    <a:pt x="15338" y="8661"/>
                  </a:lnTo>
                  <a:cubicBezTo>
                    <a:pt x="15338" y="8651"/>
                    <a:pt x="15338" y="8642"/>
                    <a:pt x="15337" y="8632"/>
                  </a:cubicBezTo>
                  <a:cubicBezTo>
                    <a:pt x="15276" y="7614"/>
                    <a:pt x="14950" y="6624"/>
                    <a:pt x="14395" y="5770"/>
                  </a:cubicBezTo>
                  <a:cubicBezTo>
                    <a:pt x="13886" y="4986"/>
                    <a:pt x="13190" y="4326"/>
                    <a:pt x="12382" y="3859"/>
                  </a:cubicBezTo>
                  <a:cubicBezTo>
                    <a:pt x="12308" y="3816"/>
                    <a:pt x="12223" y="3793"/>
                    <a:pt x="12138" y="3793"/>
                  </a:cubicBezTo>
                  <a:cubicBezTo>
                    <a:pt x="12008" y="3793"/>
                    <a:pt x="11885" y="3844"/>
                    <a:pt x="11793" y="3936"/>
                  </a:cubicBezTo>
                  <a:lnTo>
                    <a:pt x="11666" y="4062"/>
                  </a:lnTo>
                  <a:cubicBezTo>
                    <a:pt x="11566" y="4019"/>
                    <a:pt x="11463" y="3979"/>
                    <a:pt x="11361" y="3942"/>
                  </a:cubicBezTo>
                  <a:cubicBezTo>
                    <a:pt x="11093" y="3253"/>
                    <a:pt x="10437" y="2799"/>
                    <a:pt x="9685" y="2799"/>
                  </a:cubicBezTo>
                  <a:cubicBezTo>
                    <a:pt x="9201" y="2799"/>
                    <a:pt x="8748" y="2990"/>
                    <a:pt x="8411" y="3329"/>
                  </a:cubicBezTo>
                  <a:cubicBezTo>
                    <a:pt x="8235" y="3273"/>
                    <a:pt x="8051" y="3244"/>
                    <a:pt x="7864" y="3244"/>
                  </a:cubicBezTo>
                  <a:cubicBezTo>
                    <a:pt x="7827" y="3244"/>
                    <a:pt x="7789" y="3245"/>
                    <a:pt x="7752" y="3247"/>
                  </a:cubicBezTo>
                  <a:lnTo>
                    <a:pt x="7752" y="2843"/>
                  </a:lnTo>
                  <a:cubicBezTo>
                    <a:pt x="7752" y="2598"/>
                    <a:pt x="7554" y="2400"/>
                    <a:pt x="7309" y="2400"/>
                  </a:cubicBezTo>
                  <a:lnTo>
                    <a:pt x="4775" y="2400"/>
                  </a:lnTo>
                  <a:lnTo>
                    <a:pt x="4775" y="1865"/>
                  </a:lnTo>
                  <a:cubicBezTo>
                    <a:pt x="5161" y="1743"/>
                    <a:pt x="5441" y="1382"/>
                    <a:pt x="5441" y="955"/>
                  </a:cubicBezTo>
                  <a:cubicBezTo>
                    <a:pt x="5441" y="429"/>
                    <a:pt x="5013" y="1"/>
                    <a:pt x="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2083584" y="3504447"/>
              <a:ext cx="70381" cy="70348"/>
            </a:xfrm>
            <a:custGeom>
              <a:avLst/>
              <a:gdLst/>
              <a:ahLst/>
              <a:cxnLst/>
              <a:rect l="l" t="t" r="r" b="b"/>
              <a:pathLst>
                <a:path w="2122" h="2121" extrusionOk="0">
                  <a:moveTo>
                    <a:pt x="1060" y="532"/>
                  </a:moveTo>
                  <a:cubicBezTo>
                    <a:pt x="1352" y="532"/>
                    <a:pt x="1589" y="769"/>
                    <a:pt x="1589" y="1061"/>
                  </a:cubicBezTo>
                  <a:cubicBezTo>
                    <a:pt x="1589" y="1352"/>
                    <a:pt x="1352" y="1588"/>
                    <a:pt x="1060" y="1588"/>
                  </a:cubicBezTo>
                  <a:cubicBezTo>
                    <a:pt x="770" y="1588"/>
                    <a:pt x="533" y="1352"/>
                    <a:pt x="533" y="1061"/>
                  </a:cubicBezTo>
                  <a:cubicBezTo>
                    <a:pt x="533" y="769"/>
                    <a:pt x="770" y="532"/>
                    <a:pt x="1060" y="532"/>
                  </a:cubicBezTo>
                  <a:close/>
                  <a:moveTo>
                    <a:pt x="1060" y="0"/>
                  </a:moveTo>
                  <a:cubicBezTo>
                    <a:pt x="476" y="0"/>
                    <a:pt x="1" y="475"/>
                    <a:pt x="1" y="1061"/>
                  </a:cubicBezTo>
                  <a:cubicBezTo>
                    <a:pt x="1" y="1645"/>
                    <a:pt x="476" y="2120"/>
                    <a:pt x="1060" y="2120"/>
                  </a:cubicBezTo>
                  <a:cubicBezTo>
                    <a:pt x="1646" y="2120"/>
                    <a:pt x="2121" y="1645"/>
                    <a:pt x="2121" y="1061"/>
                  </a:cubicBezTo>
                  <a:cubicBezTo>
                    <a:pt x="2121" y="475"/>
                    <a:pt x="1646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1888890" y="3314662"/>
              <a:ext cx="83449" cy="63350"/>
            </a:xfrm>
            <a:custGeom>
              <a:avLst/>
              <a:gdLst/>
              <a:ahLst/>
              <a:cxnLst/>
              <a:rect l="l" t="t" r="r" b="b"/>
              <a:pathLst>
                <a:path w="2516" h="1910" extrusionOk="0">
                  <a:moveTo>
                    <a:pt x="955" y="532"/>
                  </a:moveTo>
                  <a:cubicBezTo>
                    <a:pt x="1189" y="532"/>
                    <a:pt x="1378" y="722"/>
                    <a:pt x="1378" y="955"/>
                  </a:cubicBezTo>
                  <a:cubicBezTo>
                    <a:pt x="1378" y="1188"/>
                    <a:pt x="1189" y="1378"/>
                    <a:pt x="955" y="1378"/>
                  </a:cubicBezTo>
                  <a:cubicBezTo>
                    <a:pt x="722" y="1378"/>
                    <a:pt x="533" y="1188"/>
                    <a:pt x="533" y="955"/>
                  </a:cubicBezTo>
                  <a:cubicBezTo>
                    <a:pt x="533" y="722"/>
                    <a:pt x="722" y="532"/>
                    <a:pt x="955" y="532"/>
                  </a:cubicBezTo>
                  <a:close/>
                  <a:moveTo>
                    <a:pt x="955" y="0"/>
                  </a:moveTo>
                  <a:cubicBezTo>
                    <a:pt x="429" y="0"/>
                    <a:pt x="1" y="428"/>
                    <a:pt x="1" y="955"/>
                  </a:cubicBezTo>
                  <a:cubicBezTo>
                    <a:pt x="1" y="1482"/>
                    <a:pt x="429" y="1910"/>
                    <a:pt x="955" y="1910"/>
                  </a:cubicBezTo>
                  <a:cubicBezTo>
                    <a:pt x="1389" y="1910"/>
                    <a:pt x="1757" y="1618"/>
                    <a:pt x="1872" y="1221"/>
                  </a:cubicBezTo>
                  <a:lnTo>
                    <a:pt x="2249" y="1221"/>
                  </a:lnTo>
                  <a:cubicBezTo>
                    <a:pt x="2395" y="1221"/>
                    <a:pt x="2514" y="1102"/>
                    <a:pt x="2514" y="955"/>
                  </a:cubicBezTo>
                  <a:cubicBezTo>
                    <a:pt x="2515" y="808"/>
                    <a:pt x="2396" y="689"/>
                    <a:pt x="2249" y="689"/>
                  </a:cubicBezTo>
                  <a:lnTo>
                    <a:pt x="1872" y="689"/>
                  </a:lnTo>
                  <a:cubicBezTo>
                    <a:pt x="1757" y="292"/>
                    <a:pt x="1389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2293368" y="3432705"/>
              <a:ext cx="100896" cy="53035"/>
            </a:xfrm>
            <a:custGeom>
              <a:avLst/>
              <a:gdLst/>
              <a:ahLst/>
              <a:cxnLst/>
              <a:rect l="l" t="t" r="r" b="b"/>
              <a:pathLst>
                <a:path w="3042" h="1599" extrusionOk="0">
                  <a:moveTo>
                    <a:pt x="2511" y="532"/>
                  </a:moveTo>
                  <a:lnTo>
                    <a:pt x="2511" y="1067"/>
                  </a:lnTo>
                  <a:lnTo>
                    <a:pt x="531" y="1067"/>
                  </a:lnTo>
                  <a:lnTo>
                    <a:pt x="531" y="532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55"/>
                  </a:lnTo>
                  <a:cubicBezTo>
                    <a:pt x="1" y="1399"/>
                    <a:pt x="199" y="1598"/>
                    <a:pt x="443" y="1598"/>
                  </a:cubicBezTo>
                  <a:lnTo>
                    <a:pt x="2599" y="1598"/>
                  </a:lnTo>
                  <a:cubicBezTo>
                    <a:pt x="2844" y="1598"/>
                    <a:pt x="3042" y="1399"/>
                    <a:pt x="3042" y="1155"/>
                  </a:cubicBezTo>
                  <a:lnTo>
                    <a:pt x="3042" y="443"/>
                  </a:lnTo>
                  <a:cubicBezTo>
                    <a:pt x="3042" y="199"/>
                    <a:pt x="2844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373" name="Google Shape;1373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39"/>
          <p:cNvGrpSpPr/>
          <p:nvPr/>
        </p:nvGrpSpPr>
        <p:grpSpPr>
          <a:xfrm rot="1891135">
            <a:off x="2771537" y="4334818"/>
            <a:ext cx="76828" cy="76803"/>
            <a:chOff x="3104875" y="1099400"/>
            <a:chExt cx="76825" cy="76800"/>
          </a:xfrm>
        </p:grpSpPr>
        <p:sp>
          <p:nvSpPr>
            <p:cNvPr id="1376" name="Google Shape;1376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9"/>
          <p:cNvGrpSpPr/>
          <p:nvPr/>
        </p:nvGrpSpPr>
        <p:grpSpPr>
          <a:xfrm>
            <a:off x="3152500" y="1391963"/>
            <a:ext cx="76825" cy="76800"/>
            <a:chOff x="3104875" y="1099400"/>
            <a:chExt cx="76825" cy="76800"/>
          </a:xfrm>
        </p:grpSpPr>
        <p:sp>
          <p:nvSpPr>
            <p:cNvPr id="1379" name="Google Shape;1379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1" name="Google Shape;1381;p39"/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1203247">
            <a:off x="7912229" y="3946308"/>
            <a:ext cx="903665" cy="85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9;p39">
            <a:extLst>
              <a:ext uri="{FF2B5EF4-FFF2-40B4-BE49-F238E27FC236}">
                <a16:creationId xmlns:a16="http://schemas.microsoft.com/office/drawing/2014/main" id="{BD4D7F91-7F2E-08EF-BEAC-F3A400052B57}"/>
              </a:ext>
            </a:extLst>
          </p:cNvPr>
          <p:cNvSpPr txBox="1">
            <a:spLocks/>
          </p:cNvSpPr>
          <p:nvPr/>
        </p:nvSpPr>
        <p:spPr>
          <a:xfrm>
            <a:off x="897518" y="3194527"/>
            <a:ext cx="20952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dirty="0"/>
              <a:t>media content by optimizing &amp; extracting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0"/>
          <p:cNvSpPr txBox="1">
            <a:spLocks noGrp="1"/>
          </p:cNvSpPr>
          <p:nvPr>
            <p:ph type="subTitle" idx="1"/>
          </p:nvPr>
        </p:nvSpPr>
        <p:spPr>
          <a:xfrm>
            <a:off x="735725" y="2905099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GenAI StoryTeller (GAIST)</a:t>
            </a:r>
            <a:endParaRPr sz="2000" dirty="0"/>
          </a:p>
        </p:txBody>
      </p:sp>
      <p:pic>
        <p:nvPicPr>
          <p:cNvPr id="1388" name="Google Shape;1388;p40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40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40"/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40"/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1220421">
            <a:off x="4940349" y="5539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40"/>
          <p:cNvSpPr txBox="1">
            <a:spLocks noGrp="1"/>
          </p:cNvSpPr>
          <p:nvPr>
            <p:ph type="title"/>
          </p:nvPr>
        </p:nvSpPr>
        <p:spPr>
          <a:xfrm>
            <a:off x="735725" y="2017087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Solution</a:t>
            </a:r>
            <a:endParaRPr dirty="0"/>
          </a:p>
        </p:txBody>
      </p:sp>
      <p:grpSp>
        <p:nvGrpSpPr>
          <p:cNvPr id="1393" name="Google Shape;1393;p40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394" name="Google Shape;1394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0"/>
          <p:cNvGrpSpPr/>
          <p:nvPr/>
        </p:nvGrpSpPr>
        <p:grpSpPr>
          <a:xfrm rot="1891135">
            <a:off x="4266962" y="4210993"/>
            <a:ext cx="76828" cy="76803"/>
            <a:chOff x="3104875" y="1099400"/>
            <a:chExt cx="76825" cy="76800"/>
          </a:xfrm>
        </p:grpSpPr>
        <p:sp>
          <p:nvSpPr>
            <p:cNvPr id="1397" name="Google Shape;1397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0"/>
          <p:cNvGrpSpPr/>
          <p:nvPr/>
        </p:nvGrpSpPr>
        <p:grpSpPr>
          <a:xfrm>
            <a:off x="2400025" y="1210988"/>
            <a:ext cx="76825" cy="76800"/>
            <a:chOff x="3104875" y="1099400"/>
            <a:chExt cx="76825" cy="76800"/>
          </a:xfrm>
        </p:grpSpPr>
        <p:sp>
          <p:nvSpPr>
            <p:cNvPr id="1400" name="Google Shape;1400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2" name="Google Shape;1402;p40"/>
          <p:cNvPicPr preferRelativeResize="0"/>
          <p:nvPr/>
        </p:nvPicPr>
        <p:blipFill rotWithShape="1">
          <a:blip r:embed="rId7">
            <a:alphaModFix/>
          </a:blip>
          <a:srcRect l="22009" r="18455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" name="Google Shape;1427;p42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353599" y="158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42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674149" y="1062985"/>
            <a:ext cx="1552576" cy="1390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9" name="Google Shape;1429;p42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430" name="Google Shape;1430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42"/>
          <p:cNvGrpSpPr/>
          <p:nvPr/>
        </p:nvGrpSpPr>
        <p:grpSpPr>
          <a:xfrm>
            <a:off x="2830475" y="905613"/>
            <a:ext cx="76825" cy="76800"/>
            <a:chOff x="3104875" y="1099400"/>
            <a:chExt cx="76825" cy="76800"/>
          </a:xfrm>
        </p:grpSpPr>
        <p:sp>
          <p:nvSpPr>
            <p:cNvPr id="1433" name="Google Shape;1433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5" name="Google Shape;1435;p42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2250929" y="3556995"/>
            <a:ext cx="903665" cy="853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6" name="Google Shape;1436;p42"/>
          <p:cNvGrpSpPr/>
          <p:nvPr/>
        </p:nvGrpSpPr>
        <p:grpSpPr>
          <a:xfrm>
            <a:off x="1038925" y="3057463"/>
            <a:ext cx="76825" cy="76800"/>
            <a:chOff x="3104875" y="1099400"/>
            <a:chExt cx="76825" cy="76800"/>
          </a:xfrm>
        </p:grpSpPr>
        <p:sp>
          <p:nvSpPr>
            <p:cNvPr id="1437" name="Google Shape;1437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2"/>
          <p:cNvGrpSpPr/>
          <p:nvPr/>
        </p:nvGrpSpPr>
        <p:grpSpPr>
          <a:xfrm>
            <a:off x="7587300" y="4276238"/>
            <a:ext cx="76825" cy="76800"/>
            <a:chOff x="3104875" y="1099400"/>
            <a:chExt cx="76825" cy="76800"/>
          </a:xfrm>
        </p:grpSpPr>
        <p:sp>
          <p:nvSpPr>
            <p:cNvPr id="1440" name="Google Shape;1440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DAFCB44-1357-51E7-1722-4E55242F5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25" y="697051"/>
            <a:ext cx="7558945" cy="37493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INSPIRATIONS</a:t>
            </a:r>
            <a:endParaRPr dirty="0"/>
          </a:p>
        </p:txBody>
      </p:sp>
      <p:sp>
        <p:nvSpPr>
          <p:cNvPr id="1449" name="Google Shape;1449;p43"/>
          <p:cNvSpPr txBox="1">
            <a:spLocks noGrp="1"/>
          </p:cNvSpPr>
          <p:nvPr>
            <p:ph type="subTitle" idx="3"/>
          </p:nvPr>
        </p:nvSpPr>
        <p:spPr>
          <a:xfrm>
            <a:off x="5055188" y="3160214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Animators</a:t>
            </a:r>
            <a:endParaRPr dirty="0"/>
          </a:p>
        </p:txBody>
      </p:sp>
      <p:sp>
        <p:nvSpPr>
          <p:cNvPr id="1450" name="Google Shape;1450;p43"/>
          <p:cNvSpPr txBox="1">
            <a:spLocks noGrp="1"/>
          </p:cNvSpPr>
          <p:nvPr>
            <p:ph type="subTitle" idx="4"/>
          </p:nvPr>
        </p:nvSpPr>
        <p:spPr>
          <a:xfrm>
            <a:off x="1583213" y="3160214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Reddit Stories</a:t>
            </a:r>
            <a:endParaRPr dirty="0"/>
          </a:p>
        </p:txBody>
      </p:sp>
      <p:sp>
        <p:nvSpPr>
          <p:cNvPr id="1451" name="Google Shape;1451;p43"/>
          <p:cNvSpPr/>
          <p:nvPr/>
        </p:nvSpPr>
        <p:spPr>
          <a:xfrm rot="5400000">
            <a:off x="2357950" y="2112340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3"/>
          <p:cNvSpPr/>
          <p:nvPr/>
        </p:nvSpPr>
        <p:spPr>
          <a:xfrm rot="5400000">
            <a:off x="5829938" y="2112340"/>
            <a:ext cx="956100" cy="828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43"/>
          <p:cNvGrpSpPr/>
          <p:nvPr/>
        </p:nvGrpSpPr>
        <p:grpSpPr>
          <a:xfrm>
            <a:off x="7123225" y="1318727"/>
            <a:ext cx="76825" cy="76800"/>
            <a:chOff x="3104875" y="1099400"/>
            <a:chExt cx="76825" cy="76800"/>
          </a:xfrm>
        </p:grpSpPr>
        <p:sp>
          <p:nvSpPr>
            <p:cNvPr id="1454" name="Google Shape;1454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43"/>
          <p:cNvGrpSpPr/>
          <p:nvPr/>
        </p:nvGrpSpPr>
        <p:grpSpPr>
          <a:xfrm>
            <a:off x="1062850" y="3623963"/>
            <a:ext cx="76825" cy="76800"/>
            <a:chOff x="3104875" y="1099400"/>
            <a:chExt cx="76825" cy="76800"/>
          </a:xfrm>
        </p:grpSpPr>
        <p:sp>
          <p:nvSpPr>
            <p:cNvPr id="1457" name="Google Shape;1457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3"/>
          <p:cNvGrpSpPr/>
          <p:nvPr/>
        </p:nvGrpSpPr>
        <p:grpSpPr>
          <a:xfrm>
            <a:off x="1506350" y="2151836"/>
            <a:ext cx="76825" cy="76800"/>
            <a:chOff x="3104875" y="1099400"/>
            <a:chExt cx="76825" cy="76800"/>
          </a:xfrm>
        </p:grpSpPr>
        <p:sp>
          <p:nvSpPr>
            <p:cNvPr id="1460" name="Google Shape;1460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2" name="Google Shape;1462;p43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 rot="-5710310">
            <a:off x="7371788" y="1756612"/>
            <a:ext cx="1552574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43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8473750">
            <a:off x="511779" y="2063733"/>
            <a:ext cx="903665" cy="85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eddit 101 — The Sneaky Artist">
            <a:extLst>
              <a:ext uri="{FF2B5EF4-FFF2-40B4-BE49-F238E27FC236}">
                <a16:creationId xmlns:a16="http://schemas.microsoft.com/office/drawing/2014/main" id="{C1521976-FF7C-2232-6EBF-2C757CCF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62" y="1973902"/>
            <a:ext cx="1105475" cy="11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iden (Jaiden Animations) | FC/OC VS Battles Wiki | Fandom">
            <a:extLst>
              <a:ext uri="{FF2B5EF4-FFF2-40B4-BE49-F238E27FC236}">
                <a16:creationId xmlns:a16="http://schemas.microsoft.com/office/drawing/2014/main" id="{ADBA89A3-9957-9E46-67A0-D93C98D4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69" y="1874857"/>
            <a:ext cx="1173238" cy="11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" name="Google Shape;1745;p51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-65388" y="3340199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6" name="Google Shape;1746;p5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It Works</a:t>
            </a:r>
            <a:endParaRPr dirty="0"/>
          </a:p>
        </p:txBody>
      </p:sp>
      <p:sp>
        <p:nvSpPr>
          <p:cNvPr id="1747" name="Google Shape;1747;p51"/>
          <p:cNvSpPr/>
          <p:nvPr/>
        </p:nvSpPr>
        <p:spPr>
          <a:xfrm rot="5400000">
            <a:off x="1130138" y="2193250"/>
            <a:ext cx="1494600" cy="1295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51"/>
          <p:cNvGrpSpPr/>
          <p:nvPr/>
        </p:nvGrpSpPr>
        <p:grpSpPr>
          <a:xfrm>
            <a:off x="1539327" y="2473264"/>
            <a:ext cx="676221" cy="735371"/>
            <a:chOff x="5417581" y="4001528"/>
            <a:chExt cx="553599" cy="602023"/>
          </a:xfrm>
        </p:grpSpPr>
        <p:sp>
          <p:nvSpPr>
            <p:cNvPr id="1749" name="Google Shape;1749;p51"/>
            <p:cNvSpPr/>
            <p:nvPr/>
          </p:nvSpPr>
          <p:spPr>
            <a:xfrm>
              <a:off x="5840931" y="4132871"/>
              <a:ext cx="120365" cy="120398"/>
            </a:xfrm>
            <a:custGeom>
              <a:avLst/>
              <a:gdLst/>
              <a:ahLst/>
              <a:cxnLst/>
              <a:rect l="l" t="t" r="r" b="b"/>
              <a:pathLst>
                <a:path w="3629" h="3630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3097" y="532"/>
                  </a:lnTo>
                  <a:lnTo>
                    <a:pt x="3097" y="3363"/>
                  </a:lnTo>
                  <a:cubicBezTo>
                    <a:pt x="3097" y="3510"/>
                    <a:pt x="3216" y="3629"/>
                    <a:pt x="3363" y="3629"/>
                  </a:cubicBezTo>
                  <a:cubicBezTo>
                    <a:pt x="3510" y="3629"/>
                    <a:pt x="3629" y="3510"/>
                    <a:pt x="3629" y="3363"/>
                  </a:cubicBezTo>
                  <a:lnTo>
                    <a:pt x="3629" y="267"/>
                  </a:lnTo>
                  <a:cubicBezTo>
                    <a:pt x="3629" y="120"/>
                    <a:pt x="3510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5427432" y="4132871"/>
              <a:ext cx="120398" cy="120398"/>
            </a:xfrm>
            <a:custGeom>
              <a:avLst/>
              <a:gdLst/>
              <a:ahLst/>
              <a:cxnLst/>
              <a:rect l="l" t="t" r="r" b="b"/>
              <a:pathLst>
                <a:path w="3630" h="3630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cubicBezTo>
                    <a:pt x="413" y="3629"/>
                    <a:pt x="532" y="3510"/>
                    <a:pt x="532" y="3363"/>
                  </a:cubicBezTo>
                  <a:lnTo>
                    <a:pt x="532" y="532"/>
                  </a:lnTo>
                  <a:lnTo>
                    <a:pt x="3363" y="532"/>
                  </a:lnTo>
                  <a:cubicBezTo>
                    <a:pt x="3510" y="532"/>
                    <a:pt x="3629" y="413"/>
                    <a:pt x="3629" y="267"/>
                  </a:cubicBezTo>
                  <a:cubicBezTo>
                    <a:pt x="3629" y="120"/>
                    <a:pt x="3511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5427432" y="4483153"/>
              <a:ext cx="120398" cy="120398"/>
            </a:xfrm>
            <a:custGeom>
              <a:avLst/>
              <a:gdLst/>
              <a:ahLst/>
              <a:cxnLst/>
              <a:rect l="l" t="t" r="r" b="b"/>
              <a:pathLst>
                <a:path w="3630" h="3630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lnTo>
                    <a:pt x="3363" y="3629"/>
                  </a:lnTo>
                  <a:cubicBezTo>
                    <a:pt x="3511" y="3629"/>
                    <a:pt x="3629" y="3510"/>
                    <a:pt x="3629" y="3363"/>
                  </a:cubicBezTo>
                  <a:cubicBezTo>
                    <a:pt x="3629" y="3216"/>
                    <a:pt x="3510" y="3097"/>
                    <a:pt x="3363" y="3097"/>
                  </a:cubicBezTo>
                  <a:lnTo>
                    <a:pt x="532" y="3097"/>
                  </a:lnTo>
                  <a:lnTo>
                    <a:pt x="532" y="267"/>
                  </a:lnTo>
                  <a:cubicBezTo>
                    <a:pt x="532" y="120"/>
                    <a:pt x="41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5427432" y="4086337"/>
              <a:ext cx="176982" cy="54527"/>
            </a:xfrm>
            <a:custGeom>
              <a:avLst/>
              <a:gdLst/>
              <a:ahLst/>
              <a:cxnLst/>
              <a:rect l="l" t="t" r="r" b="b"/>
              <a:pathLst>
                <a:path w="5336" h="1644" extrusionOk="0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986" y="532"/>
                  </a:lnTo>
                  <a:cubicBezTo>
                    <a:pt x="4008" y="533"/>
                    <a:pt x="4052" y="554"/>
                    <a:pt x="4065" y="569"/>
                  </a:cubicBezTo>
                  <a:lnTo>
                    <a:pt x="4826" y="1542"/>
                  </a:lnTo>
                  <a:cubicBezTo>
                    <a:pt x="4879" y="1609"/>
                    <a:pt x="4957" y="1644"/>
                    <a:pt x="5036" y="1644"/>
                  </a:cubicBezTo>
                  <a:cubicBezTo>
                    <a:pt x="5093" y="1644"/>
                    <a:pt x="5151" y="1625"/>
                    <a:pt x="5200" y="1587"/>
                  </a:cubicBezTo>
                  <a:cubicBezTo>
                    <a:pt x="5315" y="1497"/>
                    <a:pt x="5336" y="1330"/>
                    <a:pt x="5245" y="1215"/>
                  </a:cubicBezTo>
                  <a:lnTo>
                    <a:pt x="4484" y="242"/>
                  </a:lnTo>
                  <a:cubicBezTo>
                    <a:pt x="4372" y="100"/>
                    <a:pt x="4169" y="0"/>
                    <a:pt x="3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5612075" y="4158476"/>
              <a:ext cx="38541" cy="41493"/>
            </a:xfrm>
            <a:custGeom>
              <a:avLst/>
              <a:gdLst/>
              <a:ahLst/>
              <a:cxnLst/>
              <a:rect l="l" t="t" r="r" b="b"/>
              <a:pathLst>
                <a:path w="1162" h="1251" extrusionOk="0">
                  <a:moveTo>
                    <a:pt x="300" y="1"/>
                  </a:moveTo>
                  <a:cubicBezTo>
                    <a:pt x="243" y="1"/>
                    <a:pt x="186" y="19"/>
                    <a:pt x="137" y="57"/>
                  </a:cubicBezTo>
                  <a:cubicBezTo>
                    <a:pt x="21" y="148"/>
                    <a:pt x="1" y="315"/>
                    <a:pt x="91" y="431"/>
                  </a:cubicBezTo>
                  <a:lnTo>
                    <a:pt x="653" y="1148"/>
                  </a:lnTo>
                  <a:cubicBezTo>
                    <a:pt x="705" y="1215"/>
                    <a:pt x="783" y="1250"/>
                    <a:pt x="862" y="1250"/>
                  </a:cubicBezTo>
                  <a:cubicBezTo>
                    <a:pt x="920" y="1250"/>
                    <a:pt x="977" y="1232"/>
                    <a:pt x="1026" y="1194"/>
                  </a:cubicBezTo>
                  <a:cubicBezTo>
                    <a:pt x="1141" y="1103"/>
                    <a:pt x="1162" y="936"/>
                    <a:pt x="1072" y="820"/>
                  </a:cubicBezTo>
                  <a:lnTo>
                    <a:pt x="510" y="102"/>
                  </a:lnTo>
                  <a:cubicBezTo>
                    <a:pt x="458" y="36"/>
                    <a:pt x="379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5427432" y="4055127"/>
              <a:ext cx="112239" cy="17678"/>
            </a:xfrm>
            <a:custGeom>
              <a:avLst/>
              <a:gdLst/>
              <a:ahLst/>
              <a:cxnLst/>
              <a:rect l="l" t="t" r="r" b="b"/>
              <a:pathLst>
                <a:path w="3384" h="533" extrusionOk="0">
                  <a:moveTo>
                    <a:pt x="267" y="1"/>
                  </a:moveTo>
                  <a:cubicBezTo>
                    <a:pt x="120" y="1"/>
                    <a:pt x="1" y="120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118" y="532"/>
                  </a:lnTo>
                  <a:cubicBezTo>
                    <a:pt x="3265" y="532"/>
                    <a:pt x="3384" y="413"/>
                    <a:pt x="3384" y="266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5427432" y="4026337"/>
              <a:ext cx="112239" cy="17678"/>
            </a:xfrm>
            <a:custGeom>
              <a:avLst/>
              <a:gdLst/>
              <a:ahLst/>
              <a:cxnLst/>
              <a:rect l="l" t="t" r="r" b="b"/>
              <a:pathLst>
                <a:path w="3384" h="533" extrusionOk="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lnTo>
                    <a:pt x="3118" y="533"/>
                  </a:lnTo>
                  <a:cubicBezTo>
                    <a:pt x="3265" y="533"/>
                    <a:pt x="3384" y="414"/>
                    <a:pt x="3384" y="267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5417581" y="4209554"/>
              <a:ext cx="553599" cy="146501"/>
            </a:xfrm>
            <a:custGeom>
              <a:avLst/>
              <a:gdLst/>
              <a:ahLst/>
              <a:cxnLst/>
              <a:rect l="l" t="t" r="r" b="b"/>
              <a:pathLst>
                <a:path w="16691" h="4417" extrusionOk="0">
                  <a:moveTo>
                    <a:pt x="8345" y="1"/>
                  </a:moveTo>
                  <a:cubicBezTo>
                    <a:pt x="5045" y="1"/>
                    <a:pt x="1959" y="1493"/>
                    <a:pt x="88" y="3991"/>
                  </a:cubicBezTo>
                  <a:cubicBezTo>
                    <a:pt x="1" y="4109"/>
                    <a:pt x="25" y="4275"/>
                    <a:pt x="143" y="4363"/>
                  </a:cubicBezTo>
                  <a:cubicBezTo>
                    <a:pt x="190" y="4399"/>
                    <a:pt x="246" y="4417"/>
                    <a:pt x="301" y="4417"/>
                  </a:cubicBezTo>
                  <a:cubicBezTo>
                    <a:pt x="382" y="4417"/>
                    <a:pt x="462" y="4380"/>
                    <a:pt x="514" y="4310"/>
                  </a:cubicBezTo>
                  <a:cubicBezTo>
                    <a:pt x="2284" y="1944"/>
                    <a:pt x="5212" y="533"/>
                    <a:pt x="8345" y="533"/>
                  </a:cubicBezTo>
                  <a:cubicBezTo>
                    <a:pt x="11479" y="533"/>
                    <a:pt x="14406" y="1944"/>
                    <a:pt x="16176" y="4310"/>
                  </a:cubicBezTo>
                  <a:cubicBezTo>
                    <a:pt x="16229" y="4379"/>
                    <a:pt x="16309" y="4416"/>
                    <a:pt x="16390" y="4416"/>
                  </a:cubicBezTo>
                  <a:cubicBezTo>
                    <a:pt x="16445" y="4416"/>
                    <a:pt x="16501" y="4398"/>
                    <a:pt x="16549" y="4363"/>
                  </a:cubicBezTo>
                  <a:cubicBezTo>
                    <a:pt x="16666" y="4275"/>
                    <a:pt x="16691" y="4109"/>
                    <a:pt x="16602" y="3991"/>
                  </a:cubicBezTo>
                  <a:cubicBezTo>
                    <a:pt x="14733" y="1493"/>
                    <a:pt x="11645" y="1"/>
                    <a:pt x="8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5620234" y="4311976"/>
              <a:ext cx="157877" cy="157048"/>
            </a:xfrm>
            <a:custGeom>
              <a:avLst/>
              <a:gdLst/>
              <a:ahLst/>
              <a:cxnLst/>
              <a:rect l="l" t="t" r="r" b="b"/>
              <a:pathLst>
                <a:path w="4760" h="4735" extrusionOk="0">
                  <a:moveTo>
                    <a:pt x="3584" y="3055"/>
                  </a:moveTo>
                  <a:cubicBezTo>
                    <a:pt x="3863" y="3055"/>
                    <a:pt x="4088" y="3281"/>
                    <a:pt x="4088" y="3559"/>
                  </a:cubicBezTo>
                  <a:cubicBezTo>
                    <a:pt x="4088" y="3837"/>
                    <a:pt x="3863" y="4063"/>
                    <a:pt x="3584" y="4063"/>
                  </a:cubicBezTo>
                  <a:cubicBezTo>
                    <a:pt x="3306" y="4063"/>
                    <a:pt x="3080" y="3837"/>
                    <a:pt x="3080" y="3559"/>
                  </a:cubicBezTo>
                  <a:cubicBezTo>
                    <a:pt x="3080" y="3281"/>
                    <a:pt x="3306" y="3055"/>
                    <a:pt x="3584" y="3055"/>
                  </a:cubicBezTo>
                  <a:close/>
                  <a:moveTo>
                    <a:pt x="3324" y="0"/>
                  </a:moveTo>
                  <a:cubicBezTo>
                    <a:pt x="3238" y="0"/>
                    <a:pt x="3154" y="22"/>
                    <a:pt x="3080" y="64"/>
                  </a:cubicBezTo>
                  <a:cubicBezTo>
                    <a:pt x="2922" y="153"/>
                    <a:pt x="2826" y="322"/>
                    <a:pt x="2829" y="503"/>
                  </a:cubicBezTo>
                  <a:cubicBezTo>
                    <a:pt x="2838" y="1042"/>
                    <a:pt x="2627" y="1595"/>
                    <a:pt x="2252" y="2021"/>
                  </a:cubicBezTo>
                  <a:cubicBezTo>
                    <a:pt x="2154" y="2131"/>
                    <a:pt x="2164" y="2298"/>
                    <a:pt x="2274" y="2396"/>
                  </a:cubicBezTo>
                  <a:cubicBezTo>
                    <a:pt x="2325" y="2441"/>
                    <a:pt x="2388" y="2463"/>
                    <a:pt x="2450" y="2463"/>
                  </a:cubicBezTo>
                  <a:cubicBezTo>
                    <a:pt x="2524" y="2463"/>
                    <a:pt x="2597" y="2432"/>
                    <a:pt x="2649" y="2373"/>
                  </a:cubicBezTo>
                  <a:cubicBezTo>
                    <a:pt x="3104" y="1860"/>
                    <a:pt x="3354" y="1220"/>
                    <a:pt x="3361" y="563"/>
                  </a:cubicBezTo>
                  <a:cubicBezTo>
                    <a:pt x="3906" y="933"/>
                    <a:pt x="4228" y="1543"/>
                    <a:pt x="4228" y="2210"/>
                  </a:cubicBezTo>
                  <a:cubicBezTo>
                    <a:pt x="4228" y="2379"/>
                    <a:pt x="4207" y="2544"/>
                    <a:pt x="4167" y="2703"/>
                  </a:cubicBezTo>
                  <a:cubicBezTo>
                    <a:pt x="4000" y="2590"/>
                    <a:pt x="3800" y="2523"/>
                    <a:pt x="3584" y="2523"/>
                  </a:cubicBezTo>
                  <a:cubicBezTo>
                    <a:pt x="3013" y="2523"/>
                    <a:pt x="2548" y="2988"/>
                    <a:pt x="2548" y="3559"/>
                  </a:cubicBezTo>
                  <a:cubicBezTo>
                    <a:pt x="2548" y="3775"/>
                    <a:pt x="2615" y="3975"/>
                    <a:pt x="2728" y="4141"/>
                  </a:cubicBezTo>
                  <a:cubicBezTo>
                    <a:pt x="2570" y="4181"/>
                    <a:pt x="2406" y="4203"/>
                    <a:pt x="2235" y="4203"/>
                  </a:cubicBezTo>
                  <a:cubicBezTo>
                    <a:pt x="1569" y="4203"/>
                    <a:pt x="958" y="3879"/>
                    <a:pt x="588" y="3334"/>
                  </a:cubicBezTo>
                  <a:cubicBezTo>
                    <a:pt x="819" y="3332"/>
                    <a:pt x="1051" y="3298"/>
                    <a:pt x="1279" y="3234"/>
                  </a:cubicBezTo>
                  <a:cubicBezTo>
                    <a:pt x="1421" y="3195"/>
                    <a:pt x="1503" y="3049"/>
                    <a:pt x="1464" y="2907"/>
                  </a:cubicBezTo>
                  <a:cubicBezTo>
                    <a:pt x="1431" y="2789"/>
                    <a:pt x="1324" y="2712"/>
                    <a:pt x="1207" y="2712"/>
                  </a:cubicBezTo>
                  <a:cubicBezTo>
                    <a:pt x="1183" y="2712"/>
                    <a:pt x="1159" y="2716"/>
                    <a:pt x="1136" y="2722"/>
                  </a:cubicBezTo>
                  <a:cubicBezTo>
                    <a:pt x="946" y="2776"/>
                    <a:pt x="753" y="2802"/>
                    <a:pt x="564" y="2802"/>
                  </a:cubicBezTo>
                  <a:lnTo>
                    <a:pt x="521" y="2802"/>
                  </a:lnTo>
                  <a:cubicBezTo>
                    <a:pt x="342" y="2802"/>
                    <a:pt x="177" y="2899"/>
                    <a:pt x="89" y="3055"/>
                  </a:cubicBezTo>
                  <a:cubicBezTo>
                    <a:pt x="0" y="3213"/>
                    <a:pt x="5" y="3407"/>
                    <a:pt x="102" y="3560"/>
                  </a:cubicBezTo>
                  <a:cubicBezTo>
                    <a:pt x="565" y="4295"/>
                    <a:pt x="1362" y="4735"/>
                    <a:pt x="2236" y="4735"/>
                  </a:cubicBezTo>
                  <a:cubicBezTo>
                    <a:pt x="2587" y="4735"/>
                    <a:pt x="2922" y="4662"/>
                    <a:pt x="3227" y="4531"/>
                  </a:cubicBezTo>
                  <a:cubicBezTo>
                    <a:pt x="3339" y="4572"/>
                    <a:pt x="3459" y="4595"/>
                    <a:pt x="3585" y="4595"/>
                  </a:cubicBezTo>
                  <a:cubicBezTo>
                    <a:pt x="4156" y="4595"/>
                    <a:pt x="4620" y="4130"/>
                    <a:pt x="4620" y="3559"/>
                  </a:cubicBezTo>
                  <a:cubicBezTo>
                    <a:pt x="4620" y="3433"/>
                    <a:pt x="4599" y="3312"/>
                    <a:pt x="4557" y="3201"/>
                  </a:cubicBezTo>
                  <a:cubicBezTo>
                    <a:pt x="4688" y="2897"/>
                    <a:pt x="4760" y="2562"/>
                    <a:pt x="4760" y="2210"/>
                  </a:cubicBezTo>
                  <a:cubicBezTo>
                    <a:pt x="4760" y="1336"/>
                    <a:pt x="4322" y="538"/>
                    <a:pt x="3586" y="76"/>
                  </a:cubicBezTo>
                  <a:cubicBezTo>
                    <a:pt x="3508" y="26"/>
                    <a:pt x="3417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5617282" y="4308195"/>
              <a:ext cx="74826" cy="74793"/>
            </a:xfrm>
            <a:custGeom>
              <a:avLst/>
              <a:gdLst/>
              <a:ahLst/>
              <a:cxnLst/>
              <a:rect l="l" t="t" r="r" b="b"/>
              <a:pathLst>
                <a:path w="2256" h="2255" extrusionOk="0">
                  <a:moveTo>
                    <a:pt x="1128" y="531"/>
                  </a:moveTo>
                  <a:cubicBezTo>
                    <a:pt x="1457" y="531"/>
                    <a:pt x="1724" y="799"/>
                    <a:pt x="1724" y="1128"/>
                  </a:cubicBezTo>
                  <a:cubicBezTo>
                    <a:pt x="1724" y="1456"/>
                    <a:pt x="1457" y="1723"/>
                    <a:pt x="1128" y="1723"/>
                  </a:cubicBezTo>
                  <a:cubicBezTo>
                    <a:pt x="800" y="1723"/>
                    <a:pt x="533" y="1456"/>
                    <a:pt x="533" y="1128"/>
                  </a:cubicBezTo>
                  <a:cubicBezTo>
                    <a:pt x="533" y="799"/>
                    <a:pt x="800" y="531"/>
                    <a:pt x="1128" y="531"/>
                  </a:cubicBezTo>
                  <a:close/>
                  <a:moveTo>
                    <a:pt x="1128" y="0"/>
                  </a:moveTo>
                  <a:cubicBezTo>
                    <a:pt x="506" y="0"/>
                    <a:pt x="1" y="505"/>
                    <a:pt x="1" y="1128"/>
                  </a:cubicBezTo>
                  <a:cubicBezTo>
                    <a:pt x="1" y="1749"/>
                    <a:pt x="506" y="2255"/>
                    <a:pt x="1128" y="2255"/>
                  </a:cubicBezTo>
                  <a:cubicBezTo>
                    <a:pt x="1749" y="2255"/>
                    <a:pt x="2255" y="1749"/>
                    <a:pt x="2255" y="1128"/>
                  </a:cubicBezTo>
                  <a:cubicBezTo>
                    <a:pt x="2255" y="505"/>
                    <a:pt x="1749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5457249" y="4520400"/>
              <a:ext cx="52670" cy="52703"/>
            </a:xfrm>
            <a:custGeom>
              <a:avLst/>
              <a:gdLst/>
              <a:ahLst/>
              <a:cxnLst/>
              <a:rect l="l" t="t" r="r" b="b"/>
              <a:pathLst>
                <a:path w="1588" h="1589" extrusionOk="0">
                  <a:moveTo>
                    <a:pt x="1056" y="533"/>
                  </a:moveTo>
                  <a:lnTo>
                    <a:pt x="1056" y="1056"/>
                  </a:lnTo>
                  <a:lnTo>
                    <a:pt x="531" y="1056"/>
                  </a:lnTo>
                  <a:lnTo>
                    <a:pt x="531" y="533"/>
                  </a:lnTo>
                  <a:close/>
                  <a:moveTo>
                    <a:pt x="443" y="1"/>
                  </a:moveTo>
                  <a:cubicBezTo>
                    <a:pt x="198" y="1"/>
                    <a:pt x="0" y="199"/>
                    <a:pt x="0" y="443"/>
                  </a:cubicBezTo>
                  <a:lnTo>
                    <a:pt x="0" y="1145"/>
                  </a:lnTo>
                  <a:cubicBezTo>
                    <a:pt x="0" y="1389"/>
                    <a:pt x="198" y="1588"/>
                    <a:pt x="443" y="1588"/>
                  </a:cubicBezTo>
                  <a:lnTo>
                    <a:pt x="1144" y="1588"/>
                  </a:lnTo>
                  <a:cubicBezTo>
                    <a:pt x="1388" y="1588"/>
                    <a:pt x="1587" y="1390"/>
                    <a:pt x="1587" y="1145"/>
                  </a:cubicBezTo>
                  <a:lnTo>
                    <a:pt x="1587" y="443"/>
                  </a:lnTo>
                  <a:cubicBezTo>
                    <a:pt x="1587" y="199"/>
                    <a:pt x="1388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5514131" y="4520400"/>
              <a:ext cx="52703" cy="52703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1056" y="533"/>
                  </a:moveTo>
                  <a:lnTo>
                    <a:pt x="1056" y="1056"/>
                  </a:lnTo>
                  <a:lnTo>
                    <a:pt x="533" y="1056"/>
                  </a:lnTo>
                  <a:lnTo>
                    <a:pt x="533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45"/>
                  </a:lnTo>
                  <a:cubicBezTo>
                    <a:pt x="1" y="1389"/>
                    <a:pt x="199" y="1588"/>
                    <a:pt x="443" y="1588"/>
                  </a:cubicBezTo>
                  <a:lnTo>
                    <a:pt x="1144" y="1588"/>
                  </a:lnTo>
                  <a:cubicBezTo>
                    <a:pt x="1389" y="1588"/>
                    <a:pt x="1588" y="1390"/>
                    <a:pt x="1588" y="1145"/>
                  </a:cubicBezTo>
                  <a:lnTo>
                    <a:pt x="1588" y="443"/>
                  </a:lnTo>
                  <a:cubicBezTo>
                    <a:pt x="1588" y="199"/>
                    <a:pt x="1389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5839604" y="4001528"/>
              <a:ext cx="121692" cy="65008"/>
            </a:xfrm>
            <a:custGeom>
              <a:avLst/>
              <a:gdLst/>
              <a:ahLst/>
              <a:cxnLst/>
              <a:rect l="l" t="t" r="r" b="b"/>
              <a:pathLst>
                <a:path w="3669" h="1960" extrusionOk="0">
                  <a:moveTo>
                    <a:pt x="2524" y="0"/>
                  </a:moveTo>
                  <a:cubicBezTo>
                    <a:pt x="2377" y="0"/>
                    <a:pt x="2258" y="120"/>
                    <a:pt x="2258" y="266"/>
                  </a:cubicBezTo>
                  <a:lnTo>
                    <a:pt x="2258" y="1428"/>
                  </a:lnTo>
                  <a:lnTo>
                    <a:pt x="1910" y="1428"/>
                  </a:lnTo>
                  <a:lnTo>
                    <a:pt x="1910" y="826"/>
                  </a:lnTo>
                  <a:cubicBezTo>
                    <a:pt x="1910" y="679"/>
                    <a:pt x="1791" y="560"/>
                    <a:pt x="1644" y="560"/>
                  </a:cubicBezTo>
                  <a:cubicBezTo>
                    <a:pt x="1497" y="560"/>
                    <a:pt x="1378" y="679"/>
                    <a:pt x="1378" y="826"/>
                  </a:cubicBezTo>
                  <a:lnTo>
                    <a:pt x="1378" y="1428"/>
                  </a:lnTo>
                  <a:lnTo>
                    <a:pt x="1030" y="1428"/>
                  </a:lnTo>
                  <a:lnTo>
                    <a:pt x="1030" y="1230"/>
                  </a:lnTo>
                  <a:cubicBezTo>
                    <a:pt x="1030" y="1084"/>
                    <a:pt x="912" y="965"/>
                    <a:pt x="765" y="965"/>
                  </a:cubicBezTo>
                  <a:cubicBezTo>
                    <a:pt x="618" y="965"/>
                    <a:pt x="499" y="1085"/>
                    <a:pt x="499" y="1230"/>
                  </a:cubicBezTo>
                  <a:lnTo>
                    <a:pt x="499" y="1428"/>
                  </a:lnTo>
                  <a:lnTo>
                    <a:pt x="266" y="1428"/>
                  </a:lnTo>
                  <a:cubicBezTo>
                    <a:pt x="119" y="1428"/>
                    <a:pt x="0" y="1547"/>
                    <a:pt x="0" y="1694"/>
                  </a:cubicBezTo>
                  <a:cubicBezTo>
                    <a:pt x="0" y="1840"/>
                    <a:pt x="119" y="1959"/>
                    <a:pt x="266" y="1959"/>
                  </a:cubicBezTo>
                  <a:lnTo>
                    <a:pt x="3404" y="1959"/>
                  </a:lnTo>
                  <a:cubicBezTo>
                    <a:pt x="3543" y="1959"/>
                    <a:pt x="3655" y="1854"/>
                    <a:pt x="3668" y="1718"/>
                  </a:cubicBezTo>
                  <a:cubicBezTo>
                    <a:pt x="3669" y="1710"/>
                    <a:pt x="3669" y="1702"/>
                    <a:pt x="3669" y="1694"/>
                  </a:cubicBezTo>
                  <a:lnTo>
                    <a:pt x="3669" y="574"/>
                  </a:lnTo>
                  <a:cubicBezTo>
                    <a:pt x="3669" y="429"/>
                    <a:pt x="3550" y="309"/>
                    <a:pt x="3403" y="309"/>
                  </a:cubicBezTo>
                  <a:cubicBezTo>
                    <a:pt x="3256" y="309"/>
                    <a:pt x="3137" y="429"/>
                    <a:pt x="3137" y="575"/>
                  </a:cubicBezTo>
                  <a:lnTo>
                    <a:pt x="3137" y="1428"/>
                  </a:lnTo>
                  <a:lnTo>
                    <a:pt x="2790" y="1428"/>
                  </a:lnTo>
                  <a:lnTo>
                    <a:pt x="2790" y="266"/>
                  </a:lnTo>
                  <a:cubicBezTo>
                    <a:pt x="2790" y="120"/>
                    <a:pt x="2671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5870019" y="4089057"/>
              <a:ext cx="17711" cy="17678"/>
            </a:xfrm>
            <a:custGeom>
              <a:avLst/>
              <a:gdLst/>
              <a:ahLst/>
              <a:cxnLst/>
              <a:rect l="l" t="t" r="r" b="b"/>
              <a:pathLst>
                <a:path w="534" h="533" extrusionOk="0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7" y="503"/>
                    <a:pt x="196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3" y="196"/>
                    <a:pt x="504" y="127"/>
                    <a:pt x="454" y="78"/>
                  </a:cubicBezTo>
                  <a:cubicBezTo>
                    <a:pt x="405" y="29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5906835" y="4089057"/>
              <a:ext cx="17645" cy="17678"/>
            </a:xfrm>
            <a:custGeom>
              <a:avLst/>
              <a:gdLst/>
              <a:ahLst/>
              <a:cxnLst/>
              <a:rect l="l" t="t" r="r" b="b"/>
              <a:pathLst>
                <a:path w="532" h="533" extrusionOk="0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8" y="503"/>
                    <a:pt x="196" y="532"/>
                    <a:pt x="266" y="532"/>
                  </a:cubicBezTo>
                  <a:cubicBezTo>
                    <a:pt x="337" y="532"/>
                    <a:pt x="405" y="503"/>
                    <a:pt x="455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2" y="196"/>
                    <a:pt x="504" y="127"/>
                    <a:pt x="455" y="78"/>
                  </a:cubicBezTo>
                  <a:cubicBezTo>
                    <a:pt x="405" y="29"/>
                    <a:pt x="337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5943617" y="408905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7" y="0"/>
                  </a:moveTo>
                  <a:cubicBezTo>
                    <a:pt x="197" y="0"/>
                    <a:pt x="129" y="29"/>
                    <a:pt x="79" y="78"/>
                  </a:cubicBezTo>
                  <a:cubicBezTo>
                    <a:pt x="30" y="127"/>
                    <a:pt x="1" y="196"/>
                    <a:pt x="1" y="266"/>
                  </a:cubicBezTo>
                  <a:cubicBezTo>
                    <a:pt x="1" y="336"/>
                    <a:pt x="30" y="405"/>
                    <a:pt x="79" y="454"/>
                  </a:cubicBezTo>
                  <a:cubicBezTo>
                    <a:pt x="128" y="503"/>
                    <a:pt x="197" y="532"/>
                    <a:pt x="267" y="532"/>
                  </a:cubicBezTo>
                  <a:cubicBezTo>
                    <a:pt x="338" y="532"/>
                    <a:pt x="406" y="503"/>
                    <a:pt x="456" y="454"/>
                  </a:cubicBezTo>
                  <a:cubicBezTo>
                    <a:pt x="505" y="405"/>
                    <a:pt x="533" y="336"/>
                    <a:pt x="533" y="266"/>
                  </a:cubicBezTo>
                  <a:cubicBezTo>
                    <a:pt x="533" y="196"/>
                    <a:pt x="504" y="127"/>
                    <a:pt x="456" y="78"/>
                  </a:cubicBezTo>
                  <a:cubicBezTo>
                    <a:pt x="406" y="2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5439405" y="4243717"/>
              <a:ext cx="521891" cy="283118"/>
            </a:xfrm>
            <a:custGeom>
              <a:avLst/>
              <a:gdLst/>
              <a:ahLst/>
              <a:cxnLst/>
              <a:rect l="l" t="t" r="r" b="b"/>
              <a:pathLst>
                <a:path w="15735" h="8536" extrusionOk="0">
                  <a:moveTo>
                    <a:pt x="9236" y="672"/>
                  </a:moveTo>
                  <a:lnTo>
                    <a:pt x="9236" y="672"/>
                  </a:lnTo>
                  <a:cubicBezTo>
                    <a:pt x="11475" y="1079"/>
                    <a:pt x="13485" y="2359"/>
                    <a:pt x="14805" y="4268"/>
                  </a:cubicBezTo>
                  <a:cubicBezTo>
                    <a:pt x="14158" y="5203"/>
                    <a:pt x="13346" y="5987"/>
                    <a:pt x="12422" y="6591"/>
                  </a:cubicBezTo>
                  <a:lnTo>
                    <a:pt x="11930" y="5982"/>
                  </a:lnTo>
                  <a:cubicBezTo>
                    <a:pt x="11877" y="5918"/>
                    <a:pt x="11800" y="5884"/>
                    <a:pt x="11723" y="5884"/>
                  </a:cubicBezTo>
                  <a:cubicBezTo>
                    <a:pt x="11664" y="5884"/>
                    <a:pt x="11605" y="5903"/>
                    <a:pt x="11556" y="5942"/>
                  </a:cubicBezTo>
                  <a:cubicBezTo>
                    <a:pt x="11441" y="6035"/>
                    <a:pt x="11424" y="6202"/>
                    <a:pt x="11516" y="6316"/>
                  </a:cubicBezTo>
                  <a:lnTo>
                    <a:pt x="11964" y="6872"/>
                  </a:lnTo>
                  <a:cubicBezTo>
                    <a:pt x="11123" y="7350"/>
                    <a:pt x="10203" y="7687"/>
                    <a:pt x="9241" y="7862"/>
                  </a:cubicBezTo>
                  <a:cubicBezTo>
                    <a:pt x="10630" y="7261"/>
                    <a:pt x="11604" y="5876"/>
                    <a:pt x="11604" y="4268"/>
                  </a:cubicBezTo>
                  <a:cubicBezTo>
                    <a:pt x="11604" y="3901"/>
                    <a:pt x="11554" y="3538"/>
                    <a:pt x="11453" y="3189"/>
                  </a:cubicBezTo>
                  <a:cubicBezTo>
                    <a:pt x="11420" y="3073"/>
                    <a:pt x="11314" y="2996"/>
                    <a:pt x="11199" y="2996"/>
                  </a:cubicBezTo>
                  <a:cubicBezTo>
                    <a:pt x="11174" y="2996"/>
                    <a:pt x="11150" y="3000"/>
                    <a:pt x="11125" y="3007"/>
                  </a:cubicBezTo>
                  <a:cubicBezTo>
                    <a:pt x="10984" y="3047"/>
                    <a:pt x="10902" y="3194"/>
                    <a:pt x="10943" y="3335"/>
                  </a:cubicBezTo>
                  <a:cubicBezTo>
                    <a:pt x="11029" y="3637"/>
                    <a:pt x="11072" y="3951"/>
                    <a:pt x="11072" y="4268"/>
                  </a:cubicBezTo>
                  <a:cubicBezTo>
                    <a:pt x="11072" y="6134"/>
                    <a:pt x="9554" y="7653"/>
                    <a:pt x="7688" y="7653"/>
                  </a:cubicBezTo>
                  <a:cubicBezTo>
                    <a:pt x="5822" y="7653"/>
                    <a:pt x="4303" y="6134"/>
                    <a:pt x="4303" y="4268"/>
                  </a:cubicBezTo>
                  <a:cubicBezTo>
                    <a:pt x="4303" y="2401"/>
                    <a:pt x="5822" y="883"/>
                    <a:pt x="7688" y="883"/>
                  </a:cubicBezTo>
                  <a:cubicBezTo>
                    <a:pt x="8634" y="883"/>
                    <a:pt x="9512" y="1264"/>
                    <a:pt x="10160" y="1956"/>
                  </a:cubicBezTo>
                  <a:cubicBezTo>
                    <a:pt x="10212" y="2011"/>
                    <a:pt x="10282" y="2039"/>
                    <a:pt x="10353" y="2039"/>
                  </a:cubicBezTo>
                  <a:cubicBezTo>
                    <a:pt x="10418" y="2039"/>
                    <a:pt x="10484" y="2016"/>
                    <a:pt x="10535" y="1968"/>
                  </a:cubicBezTo>
                  <a:cubicBezTo>
                    <a:pt x="10642" y="1867"/>
                    <a:pt x="10648" y="1699"/>
                    <a:pt x="10548" y="1592"/>
                  </a:cubicBezTo>
                  <a:cubicBezTo>
                    <a:pt x="10176" y="1195"/>
                    <a:pt x="9727" y="884"/>
                    <a:pt x="9236" y="672"/>
                  </a:cubicBezTo>
                  <a:close/>
                  <a:moveTo>
                    <a:pt x="6135" y="672"/>
                  </a:moveTo>
                  <a:lnTo>
                    <a:pt x="6135" y="672"/>
                  </a:lnTo>
                  <a:cubicBezTo>
                    <a:pt x="4746" y="1275"/>
                    <a:pt x="3771" y="2660"/>
                    <a:pt x="3771" y="4268"/>
                  </a:cubicBezTo>
                  <a:cubicBezTo>
                    <a:pt x="3771" y="5876"/>
                    <a:pt x="4746" y="7261"/>
                    <a:pt x="6135" y="7863"/>
                  </a:cubicBezTo>
                  <a:cubicBezTo>
                    <a:pt x="3898" y="7455"/>
                    <a:pt x="1889" y="6174"/>
                    <a:pt x="571" y="4268"/>
                  </a:cubicBezTo>
                  <a:cubicBezTo>
                    <a:pt x="1889" y="2361"/>
                    <a:pt x="3898" y="1081"/>
                    <a:pt x="6135" y="672"/>
                  </a:cubicBezTo>
                  <a:close/>
                  <a:moveTo>
                    <a:pt x="7687" y="1"/>
                  </a:moveTo>
                  <a:cubicBezTo>
                    <a:pt x="4657" y="1"/>
                    <a:pt x="1825" y="1496"/>
                    <a:pt x="110" y="4000"/>
                  </a:cubicBezTo>
                  <a:cubicBezTo>
                    <a:pt x="0" y="4160"/>
                    <a:pt x="0" y="4376"/>
                    <a:pt x="110" y="4537"/>
                  </a:cubicBezTo>
                  <a:cubicBezTo>
                    <a:pt x="1825" y="7041"/>
                    <a:pt x="4657" y="8536"/>
                    <a:pt x="7687" y="8536"/>
                  </a:cubicBezTo>
                  <a:cubicBezTo>
                    <a:pt x="9333" y="8536"/>
                    <a:pt x="10920" y="8094"/>
                    <a:pt x="12302" y="7291"/>
                  </a:cubicBezTo>
                  <a:lnTo>
                    <a:pt x="13047" y="8214"/>
                  </a:lnTo>
                  <a:cubicBezTo>
                    <a:pt x="13160" y="8352"/>
                    <a:pt x="13363" y="8450"/>
                    <a:pt x="13543" y="8450"/>
                  </a:cubicBezTo>
                  <a:lnTo>
                    <a:pt x="15470" y="8450"/>
                  </a:lnTo>
                  <a:cubicBezTo>
                    <a:pt x="15616" y="8450"/>
                    <a:pt x="15735" y="8331"/>
                    <a:pt x="15735" y="8184"/>
                  </a:cubicBezTo>
                  <a:cubicBezTo>
                    <a:pt x="15735" y="8037"/>
                    <a:pt x="15616" y="7918"/>
                    <a:pt x="15469" y="7918"/>
                  </a:cubicBezTo>
                  <a:lnTo>
                    <a:pt x="13544" y="7918"/>
                  </a:lnTo>
                  <a:cubicBezTo>
                    <a:pt x="13522" y="7916"/>
                    <a:pt x="13475" y="7894"/>
                    <a:pt x="13461" y="7879"/>
                  </a:cubicBezTo>
                  <a:lnTo>
                    <a:pt x="12757" y="7007"/>
                  </a:lnTo>
                  <a:cubicBezTo>
                    <a:pt x="13731" y="6362"/>
                    <a:pt x="14586" y="5529"/>
                    <a:pt x="15265" y="4536"/>
                  </a:cubicBezTo>
                  <a:cubicBezTo>
                    <a:pt x="15376" y="4374"/>
                    <a:pt x="15376" y="4162"/>
                    <a:pt x="15265" y="4000"/>
                  </a:cubicBezTo>
                  <a:cubicBezTo>
                    <a:pt x="13551" y="1496"/>
                    <a:pt x="10718" y="1"/>
                    <a:pt x="7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5873866" y="4532341"/>
              <a:ext cx="87430" cy="17678"/>
            </a:xfrm>
            <a:custGeom>
              <a:avLst/>
              <a:gdLst/>
              <a:ahLst/>
              <a:cxnLst/>
              <a:rect l="l" t="t" r="r" b="b"/>
              <a:pathLst>
                <a:path w="2636" h="533" extrusionOk="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370" y="532"/>
                  </a:lnTo>
                  <a:cubicBezTo>
                    <a:pt x="2517" y="532"/>
                    <a:pt x="2636" y="413"/>
                    <a:pt x="2636" y="266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5873866" y="4558377"/>
              <a:ext cx="87430" cy="17678"/>
            </a:xfrm>
            <a:custGeom>
              <a:avLst/>
              <a:gdLst/>
              <a:ahLst/>
              <a:cxnLst/>
              <a:rect l="l" t="t" r="r" b="b"/>
              <a:pathLst>
                <a:path w="2636" h="533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3"/>
                    <a:pt x="266" y="533"/>
                  </a:cubicBezTo>
                  <a:lnTo>
                    <a:pt x="2370" y="533"/>
                  </a:lnTo>
                  <a:cubicBezTo>
                    <a:pt x="2517" y="533"/>
                    <a:pt x="2636" y="413"/>
                    <a:pt x="2636" y="267"/>
                  </a:cubicBezTo>
                  <a:cubicBezTo>
                    <a:pt x="2636" y="120"/>
                    <a:pt x="2517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5873866" y="4584447"/>
              <a:ext cx="87430" cy="17645"/>
            </a:xfrm>
            <a:custGeom>
              <a:avLst/>
              <a:gdLst/>
              <a:ahLst/>
              <a:cxnLst/>
              <a:rect l="l" t="t" r="r" b="b"/>
              <a:pathLst>
                <a:path w="2636" h="532" extrusionOk="0">
                  <a:moveTo>
                    <a:pt x="266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2"/>
                    <a:pt x="119" y="531"/>
                    <a:pt x="266" y="531"/>
                  </a:cubicBezTo>
                  <a:lnTo>
                    <a:pt x="2370" y="531"/>
                  </a:lnTo>
                  <a:cubicBezTo>
                    <a:pt x="2517" y="531"/>
                    <a:pt x="2636" y="412"/>
                    <a:pt x="2636" y="265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9" name="Google Shape;1769;p51"/>
          <p:cNvSpPr txBox="1"/>
          <p:nvPr/>
        </p:nvSpPr>
        <p:spPr>
          <a:xfrm>
            <a:off x="4318150" y="1830025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1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70" name="Google Shape;1770;p51"/>
          <p:cNvSpPr txBox="1"/>
          <p:nvPr/>
        </p:nvSpPr>
        <p:spPr>
          <a:xfrm>
            <a:off x="4947275" y="1830025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OpenAI’s Whisper Base model for Speech Translation</a:t>
            </a:r>
          </a:p>
        </p:txBody>
      </p:sp>
      <p:sp>
        <p:nvSpPr>
          <p:cNvPr id="1771" name="Google Shape;1771;p51"/>
          <p:cNvSpPr txBox="1"/>
          <p:nvPr/>
        </p:nvSpPr>
        <p:spPr>
          <a:xfrm>
            <a:off x="4318150" y="2598700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1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72" name="Google Shape;1772;p51"/>
          <p:cNvSpPr txBox="1"/>
          <p:nvPr/>
        </p:nvSpPr>
        <p:spPr>
          <a:xfrm>
            <a:off x="4947275" y="2598700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Microsoft’s SpeechT5 TTS model for Text-to-Speech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3" name="Google Shape;1773;p51"/>
          <p:cNvSpPr txBox="1"/>
          <p:nvPr/>
        </p:nvSpPr>
        <p:spPr>
          <a:xfrm>
            <a:off x="4318150" y="3367375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1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74" name="Google Shape;1774;p51"/>
          <p:cNvSpPr txBox="1"/>
          <p:nvPr/>
        </p:nvSpPr>
        <p:spPr>
          <a:xfrm>
            <a:off x="4947275" y="3367375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StabilityAI’s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StableDiffusion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model for Image Generation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5" name="Google Shape;1775;p51"/>
          <p:cNvSpPr/>
          <p:nvPr/>
        </p:nvSpPr>
        <p:spPr>
          <a:xfrm rot="5400000">
            <a:off x="3590824" y="1805275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1"/>
          <p:cNvSpPr/>
          <p:nvPr/>
        </p:nvSpPr>
        <p:spPr>
          <a:xfrm rot="5400000">
            <a:off x="3590824" y="2573950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51"/>
          <p:cNvSpPr/>
          <p:nvPr/>
        </p:nvSpPr>
        <p:spPr>
          <a:xfrm rot="5400000">
            <a:off x="3590824" y="3342625"/>
            <a:ext cx="615900" cy="53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33C9B">
              <a:alpha val="3302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8" name="Google Shape;1778;p51"/>
          <p:cNvGrpSpPr/>
          <p:nvPr/>
        </p:nvGrpSpPr>
        <p:grpSpPr>
          <a:xfrm>
            <a:off x="3736787" y="1889380"/>
            <a:ext cx="323975" cy="365789"/>
            <a:chOff x="4020665" y="1431080"/>
            <a:chExt cx="531542" cy="602023"/>
          </a:xfrm>
        </p:grpSpPr>
        <p:sp>
          <p:nvSpPr>
            <p:cNvPr id="1779" name="Google Shape;1779;p51"/>
            <p:cNvSpPr/>
            <p:nvPr/>
          </p:nvSpPr>
          <p:spPr>
            <a:xfrm>
              <a:off x="4094363" y="1495524"/>
              <a:ext cx="457844" cy="537579"/>
            </a:xfrm>
            <a:custGeom>
              <a:avLst/>
              <a:gdLst/>
              <a:ahLst/>
              <a:cxnLst/>
              <a:rect l="l" t="t" r="r" b="b"/>
              <a:pathLst>
                <a:path w="13804" h="16208" extrusionOk="0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4374363" y="1552008"/>
              <a:ext cx="121758" cy="122587"/>
            </a:xfrm>
            <a:custGeom>
              <a:avLst/>
              <a:gdLst/>
              <a:ahLst/>
              <a:cxnLst/>
              <a:rect l="l" t="t" r="r" b="b"/>
              <a:pathLst>
                <a:path w="3671" h="3696" extrusionOk="0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4404413" y="1582290"/>
              <a:ext cx="61658" cy="62023"/>
            </a:xfrm>
            <a:custGeom>
              <a:avLst/>
              <a:gdLst/>
              <a:ahLst/>
              <a:cxnLst/>
              <a:rect l="l" t="t" r="r" b="b"/>
              <a:pathLst>
                <a:path w="1859" h="1870" extrusionOk="0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4271843" y="1668559"/>
              <a:ext cx="51808" cy="115854"/>
            </a:xfrm>
            <a:custGeom>
              <a:avLst/>
              <a:gdLst/>
              <a:ahLst/>
              <a:cxnLst/>
              <a:rect l="l" t="t" r="r" b="b"/>
              <a:pathLst>
                <a:path w="1562" h="3493" extrusionOk="0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4288891" y="1431080"/>
              <a:ext cx="17678" cy="42255"/>
            </a:xfrm>
            <a:custGeom>
              <a:avLst/>
              <a:gdLst/>
              <a:ahLst/>
              <a:cxnLst/>
              <a:rect l="l" t="t" r="r" b="b"/>
              <a:pathLst>
                <a:path w="533" h="1274" extrusionOk="0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4209985" y="1443252"/>
              <a:ext cx="26766" cy="41194"/>
            </a:xfrm>
            <a:custGeom>
              <a:avLst/>
              <a:gdLst/>
              <a:ahLst/>
              <a:cxnLst/>
              <a:rect l="l" t="t" r="r" b="b"/>
              <a:pathLst>
                <a:path w="807" h="1242" extrusionOk="0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4138675" y="1477348"/>
              <a:ext cx="33566" cy="38209"/>
            </a:xfrm>
            <a:custGeom>
              <a:avLst/>
              <a:gdLst/>
              <a:ahLst/>
              <a:cxnLst/>
              <a:rect l="l" t="t" r="r" b="b"/>
              <a:pathLst>
                <a:path w="1012" h="1152" extrusionOk="0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4080466" y="1530516"/>
              <a:ext cx="38574" cy="33433"/>
            </a:xfrm>
            <a:custGeom>
              <a:avLst/>
              <a:gdLst/>
              <a:ahLst/>
              <a:cxnLst/>
              <a:rect l="l" t="t" r="r" b="b"/>
              <a:pathLst>
                <a:path w="1163" h="1008" extrusionOk="0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4039604" y="1598244"/>
              <a:ext cx="42587" cy="27363"/>
            </a:xfrm>
            <a:custGeom>
              <a:avLst/>
              <a:gdLst/>
              <a:ahLst/>
              <a:cxnLst/>
              <a:rect l="l" t="t" r="r" b="b"/>
              <a:pathLst>
                <a:path w="1284" h="825" extrusionOk="0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4020665" y="1674861"/>
              <a:ext cx="42985" cy="20464"/>
            </a:xfrm>
            <a:custGeom>
              <a:avLst/>
              <a:gdLst/>
              <a:ahLst/>
              <a:cxnLst/>
              <a:rect l="l" t="t" r="r" b="b"/>
              <a:pathLst>
                <a:path w="1296" h="617" extrusionOk="0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4023584" y="1749587"/>
              <a:ext cx="43217" cy="21990"/>
            </a:xfrm>
            <a:custGeom>
              <a:avLst/>
              <a:gdLst/>
              <a:ahLst/>
              <a:cxnLst/>
              <a:rect l="l" t="t" r="r" b="b"/>
              <a:pathLst>
                <a:path w="1303" h="663" extrusionOk="0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4048625" y="1817647"/>
              <a:ext cx="42023" cy="28723"/>
            </a:xfrm>
            <a:custGeom>
              <a:avLst/>
              <a:gdLst/>
              <a:ahLst/>
              <a:cxnLst/>
              <a:rect l="l" t="t" r="r" b="b"/>
              <a:pathLst>
                <a:path w="1267" h="866" extrusionOk="0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4094861" y="1876121"/>
              <a:ext cx="37313" cy="34594"/>
            </a:xfrm>
            <a:custGeom>
              <a:avLst/>
              <a:gdLst/>
              <a:ahLst/>
              <a:cxnLst/>
              <a:rect l="l" t="t" r="r" b="b"/>
              <a:pathLst>
                <a:path w="1125" h="1043" extrusionOk="0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4190814" y="1648659"/>
              <a:ext cx="51841" cy="52371"/>
            </a:xfrm>
            <a:custGeom>
              <a:avLst/>
              <a:gdLst/>
              <a:ahLst/>
              <a:cxnLst/>
              <a:rect l="l" t="t" r="r" b="b"/>
              <a:pathLst>
                <a:path w="1563" h="1579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4231047" y="1581063"/>
              <a:ext cx="51841" cy="52405"/>
            </a:xfrm>
            <a:custGeom>
              <a:avLst/>
              <a:gdLst/>
              <a:ahLst/>
              <a:cxnLst/>
              <a:rect l="l" t="t" r="r" b="b"/>
              <a:pathLst>
                <a:path w="1563" h="1580" extrusionOk="0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51"/>
          <p:cNvGrpSpPr/>
          <p:nvPr/>
        </p:nvGrpSpPr>
        <p:grpSpPr>
          <a:xfrm>
            <a:off x="3774797" y="2658069"/>
            <a:ext cx="247956" cy="365769"/>
            <a:chOff x="6162888" y="1431577"/>
            <a:chExt cx="414295" cy="601990"/>
          </a:xfrm>
        </p:grpSpPr>
        <p:sp>
          <p:nvSpPr>
            <p:cNvPr id="1795" name="Google Shape;1795;p51"/>
            <p:cNvSpPr/>
            <p:nvPr/>
          </p:nvSpPr>
          <p:spPr>
            <a:xfrm>
              <a:off x="6268261" y="1810649"/>
              <a:ext cx="162886" cy="165008"/>
            </a:xfrm>
            <a:custGeom>
              <a:avLst/>
              <a:gdLst/>
              <a:ahLst/>
              <a:cxnLst/>
              <a:rect l="l" t="t" r="r" b="b"/>
              <a:pathLst>
                <a:path w="4911" h="4975" extrusionOk="0">
                  <a:moveTo>
                    <a:pt x="1855" y="533"/>
                  </a:moveTo>
                  <a:cubicBezTo>
                    <a:pt x="2040" y="533"/>
                    <a:pt x="2190" y="682"/>
                    <a:pt x="2190" y="864"/>
                  </a:cubicBezTo>
                  <a:lnTo>
                    <a:pt x="2190" y="1820"/>
                  </a:lnTo>
                  <a:lnTo>
                    <a:pt x="1645" y="1820"/>
                  </a:lnTo>
                  <a:cubicBezTo>
                    <a:pt x="1498" y="1820"/>
                    <a:pt x="1379" y="1939"/>
                    <a:pt x="1379" y="2086"/>
                  </a:cubicBezTo>
                  <a:cubicBezTo>
                    <a:pt x="1379" y="2233"/>
                    <a:pt x="1498" y="2352"/>
                    <a:pt x="1645" y="2352"/>
                  </a:cubicBezTo>
                  <a:lnTo>
                    <a:pt x="2190" y="2352"/>
                  </a:lnTo>
                  <a:lnTo>
                    <a:pt x="2190" y="4111"/>
                  </a:lnTo>
                  <a:cubicBezTo>
                    <a:pt x="2190" y="4294"/>
                    <a:pt x="2040" y="4443"/>
                    <a:pt x="1855" y="4443"/>
                  </a:cubicBezTo>
                  <a:cubicBezTo>
                    <a:pt x="1686" y="4443"/>
                    <a:pt x="1543" y="4317"/>
                    <a:pt x="1523" y="4151"/>
                  </a:cubicBezTo>
                  <a:cubicBezTo>
                    <a:pt x="1509" y="4035"/>
                    <a:pt x="1422" y="3943"/>
                    <a:pt x="1308" y="3921"/>
                  </a:cubicBezTo>
                  <a:cubicBezTo>
                    <a:pt x="1047" y="3872"/>
                    <a:pt x="857" y="3644"/>
                    <a:pt x="857" y="3379"/>
                  </a:cubicBezTo>
                  <a:cubicBezTo>
                    <a:pt x="857" y="3250"/>
                    <a:pt x="901" y="3128"/>
                    <a:pt x="985" y="3028"/>
                  </a:cubicBezTo>
                  <a:cubicBezTo>
                    <a:pt x="1034" y="2968"/>
                    <a:pt x="1054" y="2890"/>
                    <a:pt x="1042" y="2814"/>
                  </a:cubicBezTo>
                  <a:cubicBezTo>
                    <a:pt x="1030" y="2738"/>
                    <a:pt x="985" y="2672"/>
                    <a:pt x="918" y="2631"/>
                  </a:cubicBezTo>
                  <a:cubicBezTo>
                    <a:pt x="677" y="2484"/>
                    <a:pt x="533" y="2228"/>
                    <a:pt x="533" y="1947"/>
                  </a:cubicBezTo>
                  <a:cubicBezTo>
                    <a:pt x="533" y="1532"/>
                    <a:pt x="859" y="1181"/>
                    <a:pt x="1275" y="1148"/>
                  </a:cubicBezTo>
                  <a:cubicBezTo>
                    <a:pt x="1414" y="1137"/>
                    <a:pt x="1520" y="1022"/>
                    <a:pt x="1520" y="883"/>
                  </a:cubicBezTo>
                  <a:lnTo>
                    <a:pt x="1520" y="864"/>
                  </a:lnTo>
                  <a:cubicBezTo>
                    <a:pt x="1520" y="682"/>
                    <a:pt x="1670" y="533"/>
                    <a:pt x="1855" y="533"/>
                  </a:cubicBezTo>
                  <a:close/>
                  <a:moveTo>
                    <a:pt x="3056" y="533"/>
                  </a:moveTo>
                  <a:cubicBezTo>
                    <a:pt x="3241" y="533"/>
                    <a:pt x="3392" y="682"/>
                    <a:pt x="3392" y="864"/>
                  </a:cubicBezTo>
                  <a:lnTo>
                    <a:pt x="3392" y="883"/>
                  </a:lnTo>
                  <a:cubicBezTo>
                    <a:pt x="3392" y="1022"/>
                    <a:pt x="3499" y="1137"/>
                    <a:pt x="3637" y="1148"/>
                  </a:cubicBezTo>
                  <a:cubicBezTo>
                    <a:pt x="3977" y="1175"/>
                    <a:pt x="4258" y="1415"/>
                    <a:pt x="4348" y="1729"/>
                  </a:cubicBezTo>
                  <a:lnTo>
                    <a:pt x="3881" y="1729"/>
                  </a:lnTo>
                  <a:cubicBezTo>
                    <a:pt x="3734" y="1729"/>
                    <a:pt x="3615" y="1848"/>
                    <a:pt x="3615" y="1995"/>
                  </a:cubicBezTo>
                  <a:cubicBezTo>
                    <a:pt x="3615" y="2142"/>
                    <a:pt x="3734" y="2261"/>
                    <a:pt x="3881" y="2261"/>
                  </a:cubicBezTo>
                  <a:lnTo>
                    <a:pt x="4315" y="2261"/>
                  </a:lnTo>
                  <a:cubicBezTo>
                    <a:pt x="4251" y="2412"/>
                    <a:pt x="4141" y="2541"/>
                    <a:pt x="3994" y="2631"/>
                  </a:cubicBezTo>
                  <a:cubicBezTo>
                    <a:pt x="3928" y="2672"/>
                    <a:pt x="3883" y="2738"/>
                    <a:pt x="3870" y="2814"/>
                  </a:cubicBezTo>
                  <a:cubicBezTo>
                    <a:pt x="3857" y="2890"/>
                    <a:pt x="3879" y="2968"/>
                    <a:pt x="3928" y="3028"/>
                  </a:cubicBezTo>
                  <a:cubicBezTo>
                    <a:pt x="4011" y="3128"/>
                    <a:pt x="4054" y="3250"/>
                    <a:pt x="4054" y="3379"/>
                  </a:cubicBezTo>
                  <a:cubicBezTo>
                    <a:pt x="4054" y="3644"/>
                    <a:pt x="3866" y="3872"/>
                    <a:pt x="3604" y="3921"/>
                  </a:cubicBezTo>
                  <a:cubicBezTo>
                    <a:pt x="3490" y="3943"/>
                    <a:pt x="3403" y="4036"/>
                    <a:pt x="3389" y="4151"/>
                  </a:cubicBezTo>
                  <a:cubicBezTo>
                    <a:pt x="3370" y="4317"/>
                    <a:pt x="3227" y="4443"/>
                    <a:pt x="3056" y="4443"/>
                  </a:cubicBezTo>
                  <a:cubicBezTo>
                    <a:pt x="2873" y="4443"/>
                    <a:pt x="2722" y="4294"/>
                    <a:pt x="2722" y="4111"/>
                  </a:cubicBezTo>
                  <a:lnTo>
                    <a:pt x="2722" y="3488"/>
                  </a:lnTo>
                  <a:lnTo>
                    <a:pt x="3060" y="3488"/>
                  </a:lnTo>
                  <a:cubicBezTo>
                    <a:pt x="3206" y="3488"/>
                    <a:pt x="3324" y="3369"/>
                    <a:pt x="3324" y="3222"/>
                  </a:cubicBezTo>
                  <a:cubicBezTo>
                    <a:pt x="3324" y="3075"/>
                    <a:pt x="3206" y="2956"/>
                    <a:pt x="3060" y="2956"/>
                  </a:cubicBezTo>
                  <a:lnTo>
                    <a:pt x="2722" y="2956"/>
                  </a:lnTo>
                  <a:lnTo>
                    <a:pt x="2722" y="864"/>
                  </a:lnTo>
                  <a:cubicBezTo>
                    <a:pt x="2722" y="682"/>
                    <a:pt x="2873" y="533"/>
                    <a:pt x="3056" y="533"/>
                  </a:cubicBezTo>
                  <a:close/>
                  <a:moveTo>
                    <a:pt x="1855" y="1"/>
                  </a:moveTo>
                  <a:cubicBezTo>
                    <a:pt x="1451" y="1"/>
                    <a:pt x="1110" y="279"/>
                    <a:pt x="1014" y="653"/>
                  </a:cubicBezTo>
                  <a:cubicBezTo>
                    <a:pt x="431" y="800"/>
                    <a:pt x="1" y="1331"/>
                    <a:pt x="1" y="1947"/>
                  </a:cubicBezTo>
                  <a:cubicBezTo>
                    <a:pt x="1" y="2324"/>
                    <a:pt x="156" y="2674"/>
                    <a:pt x="427" y="2923"/>
                  </a:cubicBezTo>
                  <a:cubicBezTo>
                    <a:pt x="360" y="3065"/>
                    <a:pt x="325" y="3221"/>
                    <a:pt x="325" y="3379"/>
                  </a:cubicBezTo>
                  <a:cubicBezTo>
                    <a:pt x="325" y="3839"/>
                    <a:pt x="616" y="4241"/>
                    <a:pt x="1037" y="4396"/>
                  </a:cubicBezTo>
                  <a:cubicBezTo>
                    <a:pt x="1156" y="4736"/>
                    <a:pt x="1480" y="4974"/>
                    <a:pt x="1855" y="4974"/>
                  </a:cubicBezTo>
                  <a:cubicBezTo>
                    <a:pt x="2088" y="4974"/>
                    <a:pt x="2300" y="4883"/>
                    <a:pt x="2456" y="4733"/>
                  </a:cubicBezTo>
                  <a:cubicBezTo>
                    <a:pt x="2612" y="4883"/>
                    <a:pt x="2823" y="4974"/>
                    <a:pt x="3056" y="4974"/>
                  </a:cubicBezTo>
                  <a:cubicBezTo>
                    <a:pt x="3431" y="4974"/>
                    <a:pt x="3756" y="4736"/>
                    <a:pt x="3875" y="4396"/>
                  </a:cubicBezTo>
                  <a:cubicBezTo>
                    <a:pt x="4297" y="4242"/>
                    <a:pt x="4586" y="3839"/>
                    <a:pt x="4586" y="3379"/>
                  </a:cubicBezTo>
                  <a:cubicBezTo>
                    <a:pt x="4586" y="3221"/>
                    <a:pt x="4551" y="3065"/>
                    <a:pt x="4486" y="2923"/>
                  </a:cubicBezTo>
                  <a:cubicBezTo>
                    <a:pt x="4756" y="2674"/>
                    <a:pt x="4911" y="2324"/>
                    <a:pt x="4911" y="1947"/>
                  </a:cubicBezTo>
                  <a:cubicBezTo>
                    <a:pt x="4911" y="1331"/>
                    <a:pt x="4481" y="800"/>
                    <a:pt x="3897" y="653"/>
                  </a:cubicBezTo>
                  <a:cubicBezTo>
                    <a:pt x="3803" y="279"/>
                    <a:pt x="3462" y="1"/>
                    <a:pt x="3056" y="1"/>
                  </a:cubicBezTo>
                  <a:cubicBezTo>
                    <a:pt x="2823" y="1"/>
                    <a:pt x="2612" y="93"/>
                    <a:pt x="2456" y="243"/>
                  </a:cubicBezTo>
                  <a:cubicBezTo>
                    <a:pt x="2300" y="93"/>
                    <a:pt x="2088" y="1"/>
                    <a:pt x="1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6199438" y="1520964"/>
              <a:ext cx="306667" cy="512604"/>
            </a:xfrm>
            <a:custGeom>
              <a:avLst/>
              <a:gdLst/>
              <a:ahLst/>
              <a:cxnLst/>
              <a:rect l="l" t="t" r="r" b="b"/>
              <a:pathLst>
                <a:path w="9246" h="15455" extrusionOk="0">
                  <a:moveTo>
                    <a:pt x="8484" y="532"/>
                  </a:moveTo>
                  <a:lnTo>
                    <a:pt x="8484" y="986"/>
                  </a:lnTo>
                  <a:lnTo>
                    <a:pt x="8025" y="986"/>
                  </a:lnTo>
                  <a:lnTo>
                    <a:pt x="8025" y="532"/>
                  </a:lnTo>
                  <a:close/>
                  <a:moveTo>
                    <a:pt x="991" y="1947"/>
                  </a:moveTo>
                  <a:lnTo>
                    <a:pt x="991" y="2401"/>
                  </a:lnTo>
                  <a:lnTo>
                    <a:pt x="532" y="2401"/>
                  </a:lnTo>
                  <a:lnTo>
                    <a:pt x="532" y="1947"/>
                  </a:lnTo>
                  <a:close/>
                  <a:moveTo>
                    <a:pt x="5882" y="4525"/>
                  </a:moveTo>
                  <a:cubicBezTo>
                    <a:pt x="5930" y="4525"/>
                    <a:pt x="5970" y="4566"/>
                    <a:pt x="5970" y="4615"/>
                  </a:cubicBezTo>
                  <a:lnTo>
                    <a:pt x="5970" y="5361"/>
                  </a:lnTo>
                  <a:cubicBezTo>
                    <a:pt x="5970" y="5409"/>
                    <a:pt x="5930" y="5449"/>
                    <a:pt x="5882" y="5449"/>
                  </a:cubicBezTo>
                  <a:lnTo>
                    <a:pt x="3181" y="5449"/>
                  </a:lnTo>
                  <a:cubicBezTo>
                    <a:pt x="3132" y="5449"/>
                    <a:pt x="3091" y="5409"/>
                    <a:pt x="3091" y="5361"/>
                  </a:cubicBezTo>
                  <a:lnTo>
                    <a:pt x="3091" y="4615"/>
                  </a:lnTo>
                  <a:cubicBezTo>
                    <a:pt x="3091" y="4566"/>
                    <a:pt x="3132" y="4525"/>
                    <a:pt x="3181" y="4525"/>
                  </a:cubicBezTo>
                  <a:close/>
                  <a:moveTo>
                    <a:pt x="5224" y="5981"/>
                  </a:moveTo>
                  <a:lnTo>
                    <a:pt x="5224" y="6746"/>
                  </a:lnTo>
                  <a:lnTo>
                    <a:pt x="3838" y="6746"/>
                  </a:lnTo>
                  <a:lnTo>
                    <a:pt x="3838" y="5981"/>
                  </a:lnTo>
                  <a:close/>
                  <a:moveTo>
                    <a:pt x="8236" y="7815"/>
                  </a:moveTo>
                  <a:cubicBezTo>
                    <a:pt x="8249" y="7817"/>
                    <a:pt x="8270" y="7829"/>
                    <a:pt x="8278" y="7839"/>
                  </a:cubicBezTo>
                  <a:lnTo>
                    <a:pt x="8688" y="8544"/>
                  </a:lnTo>
                  <a:cubicBezTo>
                    <a:pt x="8691" y="8555"/>
                    <a:pt x="8691" y="8579"/>
                    <a:pt x="8688" y="8590"/>
                  </a:cubicBezTo>
                  <a:lnTo>
                    <a:pt x="8278" y="9297"/>
                  </a:lnTo>
                  <a:cubicBezTo>
                    <a:pt x="8270" y="9305"/>
                    <a:pt x="8249" y="9317"/>
                    <a:pt x="8236" y="9320"/>
                  </a:cubicBezTo>
                  <a:lnTo>
                    <a:pt x="7416" y="9320"/>
                  </a:lnTo>
                  <a:cubicBezTo>
                    <a:pt x="7405" y="9318"/>
                    <a:pt x="7383" y="9306"/>
                    <a:pt x="7375" y="9297"/>
                  </a:cubicBezTo>
                  <a:lnTo>
                    <a:pt x="6965" y="8590"/>
                  </a:lnTo>
                  <a:cubicBezTo>
                    <a:pt x="6961" y="8579"/>
                    <a:pt x="6961" y="8555"/>
                    <a:pt x="6965" y="8544"/>
                  </a:cubicBezTo>
                  <a:lnTo>
                    <a:pt x="7375" y="7839"/>
                  </a:lnTo>
                  <a:cubicBezTo>
                    <a:pt x="7383" y="7829"/>
                    <a:pt x="7405" y="7817"/>
                    <a:pt x="7416" y="7815"/>
                  </a:cubicBezTo>
                  <a:close/>
                  <a:moveTo>
                    <a:pt x="7937" y="0"/>
                  </a:moveTo>
                  <a:cubicBezTo>
                    <a:pt x="7692" y="0"/>
                    <a:pt x="7493" y="200"/>
                    <a:pt x="7493" y="444"/>
                  </a:cubicBezTo>
                  <a:lnTo>
                    <a:pt x="7493" y="1074"/>
                  </a:lnTo>
                  <a:cubicBezTo>
                    <a:pt x="7493" y="1319"/>
                    <a:pt x="7692" y="1518"/>
                    <a:pt x="7937" y="1518"/>
                  </a:cubicBezTo>
                  <a:lnTo>
                    <a:pt x="7961" y="1518"/>
                  </a:lnTo>
                  <a:lnTo>
                    <a:pt x="7961" y="2645"/>
                  </a:lnTo>
                  <a:lnTo>
                    <a:pt x="6574" y="2645"/>
                  </a:lnTo>
                  <a:lnTo>
                    <a:pt x="6574" y="2303"/>
                  </a:lnTo>
                  <a:cubicBezTo>
                    <a:pt x="6574" y="2157"/>
                    <a:pt x="6455" y="2038"/>
                    <a:pt x="6308" y="2038"/>
                  </a:cubicBezTo>
                  <a:cubicBezTo>
                    <a:pt x="6161" y="2038"/>
                    <a:pt x="6042" y="2157"/>
                    <a:pt x="6042" y="2303"/>
                  </a:cubicBezTo>
                  <a:lnTo>
                    <a:pt x="6042" y="2645"/>
                  </a:lnTo>
                  <a:lnTo>
                    <a:pt x="5659" y="2645"/>
                  </a:lnTo>
                  <a:cubicBezTo>
                    <a:pt x="5415" y="2645"/>
                    <a:pt x="5216" y="2845"/>
                    <a:pt x="5216" y="3089"/>
                  </a:cubicBezTo>
                  <a:lnTo>
                    <a:pt x="5216" y="3994"/>
                  </a:lnTo>
                  <a:lnTo>
                    <a:pt x="4969" y="3994"/>
                  </a:lnTo>
                  <a:lnTo>
                    <a:pt x="4969" y="1356"/>
                  </a:lnTo>
                  <a:cubicBezTo>
                    <a:pt x="4969" y="1111"/>
                    <a:pt x="4771" y="913"/>
                    <a:pt x="4526" y="913"/>
                  </a:cubicBezTo>
                  <a:lnTo>
                    <a:pt x="3091" y="913"/>
                  </a:lnTo>
                  <a:lnTo>
                    <a:pt x="3091" y="602"/>
                  </a:lnTo>
                  <a:cubicBezTo>
                    <a:pt x="3091" y="455"/>
                    <a:pt x="2972" y="336"/>
                    <a:pt x="2826" y="336"/>
                  </a:cubicBezTo>
                  <a:cubicBezTo>
                    <a:pt x="2679" y="336"/>
                    <a:pt x="2561" y="455"/>
                    <a:pt x="2561" y="602"/>
                  </a:cubicBezTo>
                  <a:lnTo>
                    <a:pt x="2561" y="1002"/>
                  </a:lnTo>
                  <a:cubicBezTo>
                    <a:pt x="2561" y="1246"/>
                    <a:pt x="2759" y="1444"/>
                    <a:pt x="3003" y="1444"/>
                  </a:cubicBezTo>
                  <a:lnTo>
                    <a:pt x="4437" y="1444"/>
                  </a:lnTo>
                  <a:lnTo>
                    <a:pt x="4437" y="3994"/>
                  </a:lnTo>
                  <a:lnTo>
                    <a:pt x="4144" y="3994"/>
                  </a:lnTo>
                  <a:lnTo>
                    <a:pt x="4144" y="2352"/>
                  </a:lnTo>
                  <a:cubicBezTo>
                    <a:pt x="4144" y="2107"/>
                    <a:pt x="3945" y="1909"/>
                    <a:pt x="3700" y="1909"/>
                  </a:cubicBezTo>
                  <a:lnTo>
                    <a:pt x="1522" y="1909"/>
                  </a:lnTo>
                  <a:lnTo>
                    <a:pt x="1522" y="1859"/>
                  </a:lnTo>
                  <a:cubicBezTo>
                    <a:pt x="1522" y="1614"/>
                    <a:pt x="1324" y="1416"/>
                    <a:pt x="1080" y="1416"/>
                  </a:cubicBezTo>
                  <a:lnTo>
                    <a:pt x="443" y="1416"/>
                  </a:lnTo>
                  <a:cubicBezTo>
                    <a:pt x="199" y="1416"/>
                    <a:pt x="1" y="1614"/>
                    <a:pt x="1" y="1859"/>
                  </a:cubicBezTo>
                  <a:lnTo>
                    <a:pt x="1" y="2490"/>
                  </a:lnTo>
                  <a:cubicBezTo>
                    <a:pt x="1" y="2735"/>
                    <a:pt x="199" y="2933"/>
                    <a:pt x="443" y="2933"/>
                  </a:cubicBezTo>
                  <a:lnTo>
                    <a:pt x="1080" y="2933"/>
                  </a:lnTo>
                  <a:cubicBezTo>
                    <a:pt x="1324" y="2933"/>
                    <a:pt x="1522" y="2735"/>
                    <a:pt x="1522" y="2490"/>
                  </a:cubicBezTo>
                  <a:lnTo>
                    <a:pt x="1522" y="2441"/>
                  </a:lnTo>
                  <a:lnTo>
                    <a:pt x="3612" y="2441"/>
                  </a:lnTo>
                  <a:lnTo>
                    <a:pt x="3612" y="3994"/>
                  </a:lnTo>
                  <a:lnTo>
                    <a:pt x="3181" y="3994"/>
                  </a:lnTo>
                  <a:cubicBezTo>
                    <a:pt x="2838" y="3994"/>
                    <a:pt x="2560" y="4273"/>
                    <a:pt x="2560" y="4615"/>
                  </a:cubicBezTo>
                  <a:lnTo>
                    <a:pt x="2560" y="5361"/>
                  </a:lnTo>
                  <a:cubicBezTo>
                    <a:pt x="2560" y="5703"/>
                    <a:pt x="2839" y="5981"/>
                    <a:pt x="3181" y="5981"/>
                  </a:cubicBezTo>
                  <a:lnTo>
                    <a:pt x="3306" y="5981"/>
                  </a:lnTo>
                  <a:lnTo>
                    <a:pt x="3306" y="7278"/>
                  </a:lnTo>
                  <a:cubicBezTo>
                    <a:pt x="1545" y="7811"/>
                    <a:pt x="334" y="9426"/>
                    <a:pt x="334" y="11276"/>
                  </a:cubicBezTo>
                  <a:cubicBezTo>
                    <a:pt x="334" y="13580"/>
                    <a:pt x="2217" y="15455"/>
                    <a:pt x="4531" y="15455"/>
                  </a:cubicBezTo>
                  <a:cubicBezTo>
                    <a:pt x="5344" y="15455"/>
                    <a:pt x="6133" y="15223"/>
                    <a:pt x="6812" y="14785"/>
                  </a:cubicBezTo>
                  <a:cubicBezTo>
                    <a:pt x="6935" y="14705"/>
                    <a:pt x="6970" y="14540"/>
                    <a:pt x="6891" y="14417"/>
                  </a:cubicBezTo>
                  <a:cubicBezTo>
                    <a:pt x="6840" y="14338"/>
                    <a:pt x="6755" y="14296"/>
                    <a:pt x="6668" y="14296"/>
                  </a:cubicBezTo>
                  <a:cubicBezTo>
                    <a:pt x="6618" y="14296"/>
                    <a:pt x="6568" y="14309"/>
                    <a:pt x="6524" y="14338"/>
                  </a:cubicBezTo>
                  <a:cubicBezTo>
                    <a:pt x="5930" y="14721"/>
                    <a:pt x="5241" y="14923"/>
                    <a:pt x="4531" y="14923"/>
                  </a:cubicBezTo>
                  <a:cubicBezTo>
                    <a:pt x="2509" y="14923"/>
                    <a:pt x="865" y="13287"/>
                    <a:pt x="865" y="11276"/>
                  </a:cubicBezTo>
                  <a:cubicBezTo>
                    <a:pt x="865" y="9600"/>
                    <a:pt x="2005" y="8146"/>
                    <a:pt x="3637" y="7739"/>
                  </a:cubicBezTo>
                  <a:cubicBezTo>
                    <a:pt x="3755" y="7709"/>
                    <a:pt x="3838" y="7602"/>
                    <a:pt x="3838" y="7480"/>
                  </a:cubicBezTo>
                  <a:lnTo>
                    <a:pt x="3838" y="7278"/>
                  </a:lnTo>
                  <a:lnTo>
                    <a:pt x="5224" y="7278"/>
                  </a:lnTo>
                  <a:lnTo>
                    <a:pt x="5224" y="7480"/>
                  </a:lnTo>
                  <a:cubicBezTo>
                    <a:pt x="5224" y="7602"/>
                    <a:pt x="5307" y="7709"/>
                    <a:pt x="5426" y="7739"/>
                  </a:cubicBezTo>
                  <a:cubicBezTo>
                    <a:pt x="5830" y="7840"/>
                    <a:pt x="6203" y="8005"/>
                    <a:pt x="6537" y="8222"/>
                  </a:cubicBezTo>
                  <a:lnTo>
                    <a:pt x="6503" y="8280"/>
                  </a:lnTo>
                  <a:cubicBezTo>
                    <a:pt x="6407" y="8446"/>
                    <a:pt x="6407" y="8688"/>
                    <a:pt x="6503" y="8854"/>
                  </a:cubicBezTo>
                  <a:lnTo>
                    <a:pt x="6917" y="9566"/>
                  </a:lnTo>
                  <a:cubicBezTo>
                    <a:pt x="7012" y="9732"/>
                    <a:pt x="7221" y="9852"/>
                    <a:pt x="7413" y="9852"/>
                  </a:cubicBezTo>
                  <a:lnTo>
                    <a:pt x="7907" y="9852"/>
                  </a:lnTo>
                  <a:cubicBezTo>
                    <a:pt x="8094" y="10291"/>
                    <a:pt x="8197" y="10774"/>
                    <a:pt x="8197" y="11276"/>
                  </a:cubicBezTo>
                  <a:cubicBezTo>
                    <a:pt x="8197" y="12038"/>
                    <a:pt x="7963" y="12767"/>
                    <a:pt x="7522" y="13386"/>
                  </a:cubicBezTo>
                  <a:cubicBezTo>
                    <a:pt x="7436" y="13505"/>
                    <a:pt x="7463" y="13672"/>
                    <a:pt x="7583" y="13757"/>
                  </a:cubicBezTo>
                  <a:cubicBezTo>
                    <a:pt x="7630" y="13790"/>
                    <a:pt x="7684" y="13806"/>
                    <a:pt x="7737" y="13806"/>
                  </a:cubicBezTo>
                  <a:cubicBezTo>
                    <a:pt x="7820" y="13806"/>
                    <a:pt x="7902" y="13768"/>
                    <a:pt x="7954" y="13695"/>
                  </a:cubicBezTo>
                  <a:cubicBezTo>
                    <a:pt x="8460" y="12986"/>
                    <a:pt x="8728" y="12149"/>
                    <a:pt x="8728" y="11276"/>
                  </a:cubicBezTo>
                  <a:cubicBezTo>
                    <a:pt x="8728" y="10761"/>
                    <a:pt x="8634" y="10264"/>
                    <a:pt x="8459" y="9804"/>
                  </a:cubicBezTo>
                  <a:cubicBezTo>
                    <a:pt x="8574" y="9753"/>
                    <a:pt x="8677" y="9668"/>
                    <a:pt x="8736" y="9566"/>
                  </a:cubicBezTo>
                  <a:lnTo>
                    <a:pt x="9149" y="8854"/>
                  </a:lnTo>
                  <a:cubicBezTo>
                    <a:pt x="9246" y="8688"/>
                    <a:pt x="9246" y="8446"/>
                    <a:pt x="9149" y="8281"/>
                  </a:cubicBezTo>
                  <a:lnTo>
                    <a:pt x="8736" y="7569"/>
                  </a:lnTo>
                  <a:cubicBezTo>
                    <a:pt x="8641" y="7403"/>
                    <a:pt x="8431" y="7283"/>
                    <a:pt x="8240" y="7283"/>
                  </a:cubicBezTo>
                  <a:lnTo>
                    <a:pt x="7413" y="7283"/>
                  </a:lnTo>
                  <a:cubicBezTo>
                    <a:pt x="7221" y="7283"/>
                    <a:pt x="7012" y="7403"/>
                    <a:pt x="6917" y="7569"/>
                  </a:cubicBezTo>
                  <a:lnTo>
                    <a:pt x="6804" y="7763"/>
                  </a:lnTo>
                  <a:cubicBezTo>
                    <a:pt x="6484" y="7557"/>
                    <a:pt x="6134" y="7392"/>
                    <a:pt x="5756" y="7278"/>
                  </a:cubicBezTo>
                  <a:lnTo>
                    <a:pt x="5756" y="5981"/>
                  </a:lnTo>
                  <a:lnTo>
                    <a:pt x="5882" y="5981"/>
                  </a:lnTo>
                  <a:cubicBezTo>
                    <a:pt x="6224" y="5981"/>
                    <a:pt x="6502" y="5703"/>
                    <a:pt x="6502" y="5361"/>
                  </a:cubicBezTo>
                  <a:lnTo>
                    <a:pt x="6502" y="4615"/>
                  </a:lnTo>
                  <a:cubicBezTo>
                    <a:pt x="6502" y="4273"/>
                    <a:pt x="6224" y="3994"/>
                    <a:pt x="5882" y="3994"/>
                  </a:cubicBezTo>
                  <a:lnTo>
                    <a:pt x="5748" y="3994"/>
                  </a:lnTo>
                  <a:lnTo>
                    <a:pt x="5748" y="3177"/>
                  </a:lnTo>
                  <a:lnTo>
                    <a:pt x="8049" y="3177"/>
                  </a:lnTo>
                  <a:cubicBezTo>
                    <a:pt x="8294" y="3177"/>
                    <a:pt x="8493" y="2978"/>
                    <a:pt x="8493" y="2734"/>
                  </a:cubicBezTo>
                  <a:lnTo>
                    <a:pt x="8493" y="1518"/>
                  </a:lnTo>
                  <a:lnTo>
                    <a:pt x="8572" y="1518"/>
                  </a:lnTo>
                  <a:cubicBezTo>
                    <a:pt x="8816" y="1518"/>
                    <a:pt x="9016" y="1319"/>
                    <a:pt x="9016" y="1074"/>
                  </a:cubicBezTo>
                  <a:lnTo>
                    <a:pt x="9016" y="444"/>
                  </a:lnTo>
                  <a:cubicBezTo>
                    <a:pt x="9016" y="200"/>
                    <a:pt x="8816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6487962" y="1717348"/>
              <a:ext cx="70514" cy="64842"/>
            </a:xfrm>
            <a:custGeom>
              <a:avLst/>
              <a:gdLst/>
              <a:ahLst/>
              <a:cxnLst/>
              <a:rect l="l" t="t" r="r" b="b"/>
              <a:pathLst>
                <a:path w="2126" h="1955" extrusionOk="0">
                  <a:moveTo>
                    <a:pt x="1295" y="533"/>
                  </a:moveTo>
                  <a:cubicBezTo>
                    <a:pt x="1307" y="535"/>
                    <a:pt x="1329" y="547"/>
                    <a:pt x="1337" y="556"/>
                  </a:cubicBezTo>
                  <a:lnTo>
                    <a:pt x="1568" y="955"/>
                  </a:lnTo>
                  <a:cubicBezTo>
                    <a:pt x="1571" y="966"/>
                    <a:pt x="1571" y="989"/>
                    <a:pt x="1568" y="1001"/>
                  </a:cubicBezTo>
                  <a:lnTo>
                    <a:pt x="1337" y="1399"/>
                  </a:lnTo>
                  <a:cubicBezTo>
                    <a:pt x="1329" y="1408"/>
                    <a:pt x="1307" y="1421"/>
                    <a:pt x="1295" y="1424"/>
                  </a:cubicBezTo>
                  <a:lnTo>
                    <a:pt x="831" y="1424"/>
                  </a:lnTo>
                  <a:cubicBezTo>
                    <a:pt x="820" y="1421"/>
                    <a:pt x="798" y="1408"/>
                    <a:pt x="790" y="1399"/>
                  </a:cubicBezTo>
                  <a:lnTo>
                    <a:pt x="559" y="1001"/>
                  </a:lnTo>
                  <a:cubicBezTo>
                    <a:pt x="555" y="989"/>
                    <a:pt x="555" y="966"/>
                    <a:pt x="559" y="955"/>
                  </a:cubicBezTo>
                  <a:lnTo>
                    <a:pt x="790" y="556"/>
                  </a:lnTo>
                  <a:cubicBezTo>
                    <a:pt x="798" y="547"/>
                    <a:pt x="820" y="535"/>
                    <a:pt x="831" y="533"/>
                  </a:cubicBezTo>
                  <a:close/>
                  <a:moveTo>
                    <a:pt x="828" y="1"/>
                  </a:moveTo>
                  <a:cubicBezTo>
                    <a:pt x="636" y="1"/>
                    <a:pt x="428" y="121"/>
                    <a:pt x="332" y="286"/>
                  </a:cubicBezTo>
                  <a:lnTo>
                    <a:pt x="97" y="691"/>
                  </a:lnTo>
                  <a:cubicBezTo>
                    <a:pt x="0" y="857"/>
                    <a:pt x="0" y="1098"/>
                    <a:pt x="97" y="1265"/>
                  </a:cubicBezTo>
                  <a:lnTo>
                    <a:pt x="332" y="1669"/>
                  </a:lnTo>
                  <a:cubicBezTo>
                    <a:pt x="428" y="1834"/>
                    <a:pt x="636" y="1955"/>
                    <a:pt x="828" y="1955"/>
                  </a:cubicBezTo>
                  <a:lnTo>
                    <a:pt x="1299" y="1955"/>
                  </a:lnTo>
                  <a:cubicBezTo>
                    <a:pt x="1490" y="1955"/>
                    <a:pt x="1699" y="1834"/>
                    <a:pt x="1795" y="1669"/>
                  </a:cubicBezTo>
                  <a:lnTo>
                    <a:pt x="2030" y="1265"/>
                  </a:lnTo>
                  <a:cubicBezTo>
                    <a:pt x="2126" y="1098"/>
                    <a:pt x="2126" y="857"/>
                    <a:pt x="2030" y="691"/>
                  </a:cubicBezTo>
                  <a:lnTo>
                    <a:pt x="1795" y="286"/>
                  </a:lnTo>
                  <a:cubicBezTo>
                    <a:pt x="1699" y="121"/>
                    <a:pt x="1490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6162888" y="1478111"/>
              <a:ext cx="50514" cy="50381"/>
            </a:xfrm>
            <a:custGeom>
              <a:avLst/>
              <a:gdLst/>
              <a:ahLst/>
              <a:cxnLst/>
              <a:rect l="l" t="t" r="r" b="b"/>
              <a:pathLst>
                <a:path w="1523" h="1519" extrusionOk="0">
                  <a:moveTo>
                    <a:pt x="991" y="533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199"/>
                    <a:pt x="0" y="443"/>
                  </a:cubicBezTo>
                  <a:lnTo>
                    <a:pt x="0" y="1075"/>
                  </a:lnTo>
                  <a:cubicBezTo>
                    <a:pt x="0" y="1319"/>
                    <a:pt x="199" y="1518"/>
                    <a:pt x="444" y="1518"/>
                  </a:cubicBezTo>
                  <a:lnTo>
                    <a:pt x="1079" y="1518"/>
                  </a:lnTo>
                  <a:cubicBezTo>
                    <a:pt x="1324" y="1518"/>
                    <a:pt x="1523" y="1319"/>
                    <a:pt x="1523" y="1075"/>
                  </a:cubicBezTo>
                  <a:lnTo>
                    <a:pt x="1523" y="443"/>
                  </a:lnTo>
                  <a:cubicBezTo>
                    <a:pt x="1523" y="199"/>
                    <a:pt x="132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6526636" y="1467531"/>
              <a:ext cx="50547" cy="50381"/>
            </a:xfrm>
            <a:custGeom>
              <a:avLst/>
              <a:gdLst/>
              <a:ahLst/>
              <a:cxnLst/>
              <a:rect l="l" t="t" r="r" b="b"/>
              <a:pathLst>
                <a:path w="1524" h="1519" extrusionOk="0">
                  <a:moveTo>
                    <a:pt x="992" y="532"/>
                  </a:moveTo>
                  <a:lnTo>
                    <a:pt x="992" y="986"/>
                  </a:lnTo>
                  <a:lnTo>
                    <a:pt x="533" y="986"/>
                  </a:lnTo>
                  <a:lnTo>
                    <a:pt x="533" y="532"/>
                  </a:lnTo>
                  <a:close/>
                  <a:moveTo>
                    <a:pt x="444" y="0"/>
                  </a:moveTo>
                  <a:cubicBezTo>
                    <a:pt x="200" y="0"/>
                    <a:pt x="1" y="200"/>
                    <a:pt x="1" y="444"/>
                  </a:cubicBezTo>
                  <a:lnTo>
                    <a:pt x="1" y="1074"/>
                  </a:lnTo>
                  <a:cubicBezTo>
                    <a:pt x="1" y="1319"/>
                    <a:pt x="200" y="1518"/>
                    <a:pt x="444" y="1518"/>
                  </a:cubicBezTo>
                  <a:lnTo>
                    <a:pt x="1080" y="1518"/>
                  </a:lnTo>
                  <a:cubicBezTo>
                    <a:pt x="1324" y="1518"/>
                    <a:pt x="1523" y="1319"/>
                    <a:pt x="1523" y="1074"/>
                  </a:cubicBezTo>
                  <a:lnTo>
                    <a:pt x="1523" y="444"/>
                  </a:lnTo>
                  <a:cubicBezTo>
                    <a:pt x="1523" y="200"/>
                    <a:pt x="1324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6268626" y="1431577"/>
              <a:ext cx="50481" cy="73499"/>
            </a:xfrm>
            <a:custGeom>
              <a:avLst/>
              <a:gdLst/>
              <a:ahLst/>
              <a:cxnLst/>
              <a:rect l="l" t="t" r="r" b="b"/>
              <a:pathLst>
                <a:path w="1522" h="2216" extrusionOk="0">
                  <a:moveTo>
                    <a:pt x="990" y="531"/>
                  </a:moveTo>
                  <a:lnTo>
                    <a:pt x="990" y="986"/>
                  </a:lnTo>
                  <a:lnTo>
                    <a:pt x="531" y="986"/>
                  </a:lnTo>
                  <a:lnTo>
                    <a:pt x="531" y="531"/>
                  </a:lnTo>
                  <a:close/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074"/>
                  </a:lnTo>
                  <a:cubicBezTo>
                    <a:pt x="0" y="1319"/>
                    <a:pt x="198" y="1518"/>
                    <a:pt x="443" y="1518"/>
                  </a:cubicBezTo>
                  <a:lnTo>
                    <a:pt x="475" y="1518"/>
                  </a:lnTo>
                  <a:lnTo>
                    <a:pt x="475" y="1950"/>
                  </a:lnTo>
                  <a:cubicBezTo>
                    <a:pt x="475" y="2097"/>
                    <a:pt x="593" y="2216"/>
                    <a:pt x="739" y="2216"/>
                  </a:cubicBezTo>
                  <a:cubicBezTo>
                    <a:pt x="886" y="2216"/>
                    <a:pt x="1005" y="2097"/>
                    <a:pt x="1005" y="1950"/>
                  </a:cubicBezTo>
                  <a:lnTo>
                    <a:pt x="1005" y="1518"/>
                  </a:lnTo>
                  <a:lnTo>
                    <a:pt x="1079" y="1518"/>
                  </a:lnTo>
                  <a:cubicBezTo>
                    <a:pt x="1324" y="1518"/>
                    <a:pt x="1522" y="1319"/>
                    <a:pt x="1522" y="1074"/>
                  </a:cubicBezTo>
                  <a:lnTo>
                    <a:pt x="1522" y="443"/>
                  </a:lnTo>
                  <a:cubicBezTo>
                    <a:pt x="1522" y="198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6383418" y="1467498"/>
              <a:ext cx="50481" cy="95191"/>
            </a:xfrm>
            <a:custGeom>
              <a:avLst/>
              <a:gdLst/>
              <a:ahLst/>
              <a:cxnLst/>
              <a:rect l="l" t="t" r="r" b="b"/>
              <a:pathLst>
                <a:path w="1522" h="2870" extrusionOk="0">
                  <a:moveTo>
                    <a:pt x="991" y="532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2"/>
                  </a:lnTo>
                  <a:close/>
                  <a:moveTo>
                    <a:pt x="444" y="0"/>
                  </a:moveTo>
                  <a:cubicBezTo>
                    <a:pt x="200" y="0"/>
                    <a:pt x="0" y="200"/>
                    <a:pt x="0" y="444"/>
                  </a:cubicBezTo>
                  <a:lnTo>
                    <a:pt x="0" y="1075"/>
                  </a:lnTo>
                  <a:cubicBezTo>
                    <a:pt x="0" y="1320"/>
                    <a:pt x="198" y="1518"/>
                    <a:pt x="443" y="1518"/>
                  </a:cubicBezTo>
                  <a:lnTo>
                    <a:pt x="495" y="1518"/>
                  </a:lnTo>
                  <a:lnTo>
                    <a:pt x="495" y="2603"/>
                  </a:lnTo>
                  <a:cubicBezTo>
                    <a:pt x="495" y="2751"/>
                    <a:pt x="614" y="2869"/>
                    <a:pt x="761" y="2869"/>
                  </a:cubicBezTo>
                  <a:cubicBezTo>
                    <a:pt x="908" y="2869"/>
                    <a:pt x="1027" y="2751"/>
                    <a:pt x="1027" y="2603"/>
                  </a:cubicBezTo>
                  <a:lnTo>
                    <a:pt x="1027" y="1518"/>
                  </a:lnTo>
                  <a:lnTo>
                    <a:pt x="1079" y="1518"/>
                  </a:lnTo>
                  <a:cubicBezTo>
                    <a:pt x="1324" y="1518"/>
                    <a:pt x="1522" y="1320"/>
                    <a:pt x="1522" y="1075"/>
                  </a:cubicBezTo>
                  <a:lnTo>
                    <a:pt x="1522" y="444"/>
                  </a:lnTo>
                  <a:cubicBezTo>
                    <a:pt x="1522" y="200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51"/>
          <p:cNvGrpSpPr/>
          <p:nvPr/>
        </p:nvGrpSpPr>
        <p:grpSpPr>
          <a:xfrm>
            <a:off x="3702586" y="3426738"/>
            <a:ext cx="392377" cy="365773"/>
            <a:chOff x="4002290" y="2305475"/>
            <a:chExt cx="601990" cy="567794"/>
          </a:xfrm>
        </p:grpSpPr>
        <p:sp>
          <p:nvSpPr>
            <p:cNvPr id="1803" name="Google Shape;1803;p51"/>
            <p:cNvSpPr/>
            <p:nvPr/>
          </p:nvSpPr>
          <p:spPr>
            <a:xfrm>
              <a:off x="4123717" y="2467995"/>
              <a:ext cx="36086" cy="55058"/>
            </a:xfrm>
            <a:custGeom>
              <a:avLst/>
              <a:gdLst/>
              <a:ahLst/>
              <a:cxnLst/>
              <a:rect l="l" t="t" r="r" b="b"/>
              <a:pathLst>
                <a:path w="1088" h="1660" extrusionOk="0">
                  <a:moveTo>
                    <a:pt x="267" y="0"/>
                  </a:moveTo>
                  <a:cubicBezTo>
                    <a:pt x="120" y="0"/>
                    <a:pt x="1" y="119"/>
                    <a:pt x="1" y="265"/>
                  </a:cubicBezTo>
                  <a:lnTo>
                    <a:pt x="1" y="1039"/>
                  </a:lnTo>
                  <a:cubicBezTo>
                    <a:pt x="1" y="1381"/>
                    <a:pt x="244" y="1659"/>
                    <a:pt x="544" y="1659"/>
                  </a:cubicBezTo>
                  <a:lnTo>
                    <a:pt x="821" y="1659"/>
                  </a:lnTo>
                  <a:cubicBezTo>
                    <a:pt x="968" y="1659"/>
                    <a:pt x="1087" y="1540"/>
                    <a:pt x="1087" y="1393"/>
                  </a:cubicBezTo>
                  <a:cubicBezTo>
                    <a:pt x="1087" y="1247"/>
                    <a:pt x="968" y="1128"/>
                    <a:pt x="821" y="1128"/>
                  </a:cubicBezTo>
                  <a:lnTo>
                    <a:pt x="559" y="1128"/>
                  </a:lnTo>
                  <a:cubicBezTo>
                    <a:pt x="549" y="1116"/>
                    <a:pt x="533" y="1085"/>
                    <a:pt x="533" y="1039"/>
                  </a:cubicBezTo>
                  <a:lnTo>
                    <a:pt x="533" y="265"/>
                  </a:lnTo>
                  <a:cubicBezTo>
                    <a:pt x="533" y="119"/>
                    <a:pt x="414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4077382" y="2453269"/>
              <a:ext cx="17678" cy="39337"/>
            </a:xfrm>
            <a:custGeom>
              <a:avLst/>
              <a:gdLst/>
              <a:ahLst/>
              <a:cxnLst/>
              <a:rect l="l" t="t" r="r" b="b"/>
              <a:pathLst>
                <a:path w="533" h="1186" extrusionOk="0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20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4180002" y="2453269"/>
              <a:ext cx="17645" cy="39337"/>
            </a:xfrm>
            <a:custGeom>
              <a:avLst/>
              <a:gdLst/>
              <a:ahLst/>
              <a:cxnLst/>
              <a:rect l="l" t="t" r="r" b="b"/>
              <a:pathLst>
                <a:path w="532" h="1186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19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4093733" y="2536884"/>
              <a:ext cx="87595" cy="31708"/>
            </a:xfrm>
            <a:custGeom>
              <a:avLst/>
              <a:gdLst/>
              <a:ahLst/>
              <a:cxnLst/>
              <a:rect l="l" t="t" r="r" b="b"/>
              <a:pathLst>
                <a:path w="2641" h="956" extrusionOk="0">
                  <a:moveTo>
                    <a:pt x="292" y="1"/>
                  </a:moveTo>
                  <a:cubicBezTo>
                    <a:pt x="224" y="1"/>
                    <a:pt x="156" y="26"/>
                    <a:pt x="104" y="78"/>
                  </a:cubicBezTo>
                  <a:cubicBezTo>
                    <a:pt x="0" y="183"/>
                    <a:pt x="1" y="350"/>
                    <a:pt x="105" y="454"/>
                  </a:cubicBezTo>
                  <a:cubicBezTo>
                    <a:pt x="440" y="789"/>
                    <a:pt x="880" y="955"/>
                    <a:pt x="1321" y="955"/>
                  </a:cubicBezTo>
                  <a:cubicBezTo>
                    <a:pt x="1760" y="955"/>
                    <a:pt x="2201" y="789"/>
                    <a:pt x="2535" y="454"/>
                  </a:cubicBezTo>
                  <a:cubicBezTo>
                    <a:pt x="2640" y="350"/>
                    <a:pt x="2640" y="183"/>
                    <a:pt x="2536" y="78"/>
                  </a:cubicBezTo>
                  <a:cubicBezTo>
                    <a:pt x="2485" y="26"/>
                    <a:pt x="2416" y="1"/>
                    <a:pt x="2348" y="1"/>
                  </a:cubicBezTo>
                  <a:cubicBezTo>
                    <a:pt x="2280" y="1"/>
                    <a:pt x="2212" y="26"/>
                    <a:pt x="2161" y="78"/>
                  </a:cubicBezTo>
                  <a:cubicBezTo>
                    <a:pt x="1929" y="309"/>
                    <a:pt x="1625" y="424"/>
                    <a:pt x="1321" y="424"/>
                  </a:cubicBezTo>
                  <a:cubicBezTo>
                    <a:pt x="1016" y="424"/>
                    <a:pt x="712" y="309"/>
                    <a:pt x="480" y="78"/>
                  </a:cubicBezTo>
                  <a:cubicBezTo>
                    <a:pt x="428" y="26"/>
                    <a:pt x="36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4002290" y="2305475"/>
              <a:ext cx="601990" cy="567794"/>
            </a:xfrm>
            <a:custGeom>
              <a:avLst/>
              <a:gdLst/>
              <a:ahLst/>
              <a:cxnLst/>
              <a:rect l="l" t="t" r="r" b="b"/>
              <a:pathLst>
                <a:path w="18150" h="17119" extrusionOk="0">
                  <a:moveTo>
                    <a:pt x="4172" y="532"/>
                  </a:moveTo>
                  <a:cubicBezTo>
                    <a:pt x="4485" y="532"/>
                    <a:pt x="4740" y="785"/>
                    <a:pt x="4740" y="1096"/>
                  </a:cubicBezTo>
                  <a:lnTo>
                    <a:pt x="4740" y="1406"/>
                  </a:lnTo>
                  <a:cubicBezTo>
                    <a:pt x="4515" y="1393"/>
                    <a:pt x="4296" y="1389"/>
                    <a:pt x="4093" y="1389"/>
                  </a:cubicBezTo>
                  <a:lnTo>
                    <a:pt x="4061" y="1389"/>
                  </a:lnTo>
                  <a:cubicBezTo>
                    <a:pt x="3375" y="1389"/>
                    <a:pt x="2506" y="1430"/>
                    <a:pt x="1870" y="1751"/>
                  </a:cubicBezTo>
                  <a:cubicBezTo>
                    <a:pt x="1687" y="1844"/>
                    <a:pt x="1531" y="1955"/>
                    <a:pt x="1398" y="2087"/>
                  </a:cubicBezTo>
                  <a:lnTo>
                    <a:pt x="1398" y="1096"/>
                  </a:lnTo>
                  <a:cubicBezTo>
                    <a:pt x="1398" y="785"/>
                    <a:pt x="1653" y="532"/>
                    <a:pt x="1966" y="532"/>
                  </a:cubicBezTo>
                  <a:close/>
                  <a:moveTo>
                    <a:pt x="5558" y="891"/>
                  </a:moveTo>
                  <a:cubicBezTo>
                    <a:pt x="6219" y="891"/>
                    <a:pt x="6756" y="1426"/>
                    <a:pt x="6756" y="2083"/>
                  </a:cubicBezTo>
                  <a:lnTo>
                    <a:pt x="6756" y="2087"/>
                  </a:lnTo>
                  <a:cubicBezTo>
                    <a:pt x="6623" y="1955"/>
                    <a:pt x="6467" y="1844"/>
                    <a:pt x="6284" y="1751"/>
                  </a:cubicBezTo>
                  <a:cubicBezTo>
                    <a:pt x="5984" y="1600"/>
                    <a:pt x="5632" y="1511"/>
                    <a:pt x="5272" y="1460"/>
                  </a:cubicBezTo>
                  <a:lnTo>
                    <a:pt x="5272" y="1096"/>
                  </a:lnTo>
                  <a:cubicBezTo>
                    <a:pt x="5272" y="1040"/>
                    <a:pt x="5267" y="983"/>
                    <a:pt x="5258" y="929"/>
                  </a:cubicBezTo>
                  <a:cubicBezTo>
                    <a:pt x="5356" y="904"/>
                    <a:pt x="5456" y="891"/>
                    <a:pt x="5558" y="891"/>
                  </a:cubicBezTo>
                  <a:close/>
                  <a:moveTo>
                    <a:pt x="7537" y="2592"/>
                  </a:moveTo>
                  <a:lnTo>
                    <a:pt x="7537" y="3178"/>
                  </a:lnTo>
                  <a:lnTo>
                    <a:pt x="7288" y="3178"/>
                  </a:lnTo>
                  <a:lnTo>
                    <a:pt x="7288" y="2592"/>
                  </a:lnTo>
                  <a:close/>
                  <a:moveTo>
                    <a:pt x="14299" y="5359"/>
                  </a:moveTo>
                  <a:lnTo>
                    <a:pt x="14299" y="5731"/>
                  </a:lnTo>
                  <a:lnTo>
                    <a:pt x="13120" y="5731"/>
                  </a:lnTo>
                  <a:lnTo>
                    <a:pt x="13120" y="5359"/>
                  </a:lnTo>
                  <a:close/>
                  <a:moveTo>
                    <a:pt x="866" y="5052"/>
                  </a:moveTo>
                  <a:lnTo>
                    <a:pt x="866" y="6047"/>
                  </a:lnTo>
                  <a:cubicBezTo>
                    <a:pt x="866" y="6113"/>
                    <a:pt x="868" y="6178"/>
                    <a:pt x="872" y="6243"/>
                  </a:cubicBezTo>
                  <a:cubicBezTo>
                    <a:pt x="671" y="6141"/>
                    <a:pt x="532" y="5933"/>
                    <a:pt x="532" y="5694"/>
                  </a:cubicBezTo>
                  <a:lnTo>
                    <a:pt x="532" y="5598"/>
                  </a:lnTo>
                  <a:cubicBezTo>
                    <a:pt x="532" y="5360"/>
                    <a:pt x="668" y="5155"/>
                    <a:pt x="866" y="5052"/>
                  </a:cubicBezTo>
                  <a:close/>
                  <a:moveTo>
                    <a:pt x="7288" y="5052"/>
                  </a:moveTo>
                  <a:cubicBezTo>
                    <a:pt x="7486" y="5155"/>
                    <a:pt x="7622" y="5360"/>
                    <a:pt x="7622" y="5598"/>
                  </a:cubicBezTo>
                  <a:lnTo>
                    <a:pt x="7622" y="5694"/>
                  </a:lnTo>
                  <a:cubicBezTo>
                    <a:pt x="7622" y="5933"/>
                    <a:pt x="7483" y="6141"/>
                    <a:pt x="7282" y="6243"/>
                  </a:cubicBezTo>
                  <a:cubicBezTo>
                    <a:pt x="7286" y="6178"/>
                    <a:pt x="7288" y="6113"/>
                    <a:pt x="7288" y="6046"/>
                  </a:cubicBezTo>
                  <a:lnTo>
                    <a:pt x="7288" y="5052"/>
                  </a:lnTo>
                  <a:close/>
                  <a:moveTo>
                    <a:pt x="10076" y="7666"/>
                  </a:moveTo>
                  <a:cubicBezTo>
                    <a:pt x="10074" y="7720"/>
                    <a:pt x="10072" y="7773"/>
                    <a:pt x="10072" y="7826"/>
                  </a:cubicBezTo>
                  <a:lnTo>
                    <a:pt x="10072" y="8252"/>
                  </a:lnTo>
                  <a:lnTo>
                    <a:pt x="9810" y="8252"/>
                  </a:lnTo>
                  <a:lnTo>
                    <a:pt x="9810" y="7666"/>
                  </a:lnTo>
                  <a:close/>
                  <a:moveTo>
                    <a:pt x="16096" y="8462"/>
                  </a:moveTo>
                  <a:cubicBezTo>
                    <a:pt x="16123" y="8462"/>
                    <a:pt x="16147" y="8485"/>
                    <a:pt x="16147" y="8512"/>
                  </a:cubicBezTo>
                  <a:lnTo>
                    <a:pt x="16147" y="8626"/>
                  </a:lnTo>
                  <a:lnTo>
                    <a:pt x="11272" y="8626"/>
                  </a:lnTo>
                  <a:lnTo>
                    <a:pt x="11272" y="8512"/>
                  </a:lnTo>
                  <a:cubicBezTo>
                    <a:pt x="11272" y="8485"/>
                    <a:pt x="11295" y="8462"/>
                    <a:pt x="11323" y="8462"/>
                  </a:cubicBezTo>
                  <a:close/>
                  <a:moveTo>
                    <a:pt x="4093" y="1921"/>
                  </a:moveTo>
                  <a:cubicBezTo>
                    <a:pt x="6035" y="1921"/>
                    <a:pt x="6756" y="2357"/>
                    <a:pt x="6756" y="3530"/>
                  </a:cubicBezTo>
                  <a:lnTo>
                    <a:pt x="6756" y="6046"/>
                  </a:lnTo>
                  <a:cubicBezTo>
                    <a:pt x="6756" y="7508"/>
                    <a:pt x="5561" y="8697"/>
                    <a:pt x="4093" y="8697"/>
                  </a:cubicBezTo>
                  <a:lnTo>
                    <a:pt x="4061" y="8697"/>
                  </a:lnTo>
                  <a:cubicBezTo>
                    <a:pt x="2592" y="8697"/>
                    <a:pt x="1398" y="7508"/>
                    <a:pt x="1398" y="6046"/>
                  </a:cubicBezTo>
                  <a:lnTo>
                    <a:pt x="1398" y="3530"/>
                  </a:lnTo>
                  <a:cubicBezTo>
                    <a:pt x="1398" y="2357"/>
                    <a:pt x="2120" y="1921"/>
                    <a:pt x="4061" y="1921"/>
                  </a:cubicBezTo>
                  <a:close/>
                  <a:moveTo>
                    <a:pt x="16147" y="9158"/>
                  </a:moveTo>
                  <a:lnTo>
                    <a:pt x="16147" y="11196"/>
                  </a:lnTo>
                  <a:cubicBezTo>
                    <a:pt x="16147" y="11224"/>
                    <a:pt x="16123" y="11246"/>
                    <a:pt x="16096" y="11246"/>
                  </a:cubicBezTo>
                  <a:lnTo>
                    <a:pt x="11323" y="11246"/>
                  </a:lnTo>
                  <a:cubicBezTo>
                    <a:pt x="11295" y="11246"/>
                    <a:pt x="11272" y="11224"/>
                    <a:pt x="11272" y="11196"/>
                  </a:cubicBezTo>
                  <a:lnTo>
                    <a:pt x="11272" y="9158"/>
                  </a:lnTo>
                  <a:close/>
                  <a:moveTo>
                    <a:pt x="10072" y="9350"/>
                  </a:moveTo>
                  <a:lnTo>
                    <a:pt x="10072" y="10784"/>
                  </a:lnTo>
                  <a:cubicBezTo>
                    <a:pt x="10072" y="10966"/>
                    <a:pt x="10089" y="11144"/>
                    <a:pt x="10120" y="11316"/>
                  </a:cubicBezTo>
                  <a:cubicBezTo>
                    <a:pt x="9935" y="11263"/>
                    <a:pt x="9801" y="11092"/>
                    <a:pt x="9801" y="10891"/>
                  </a:cubicBezTo>
                  <a:lnTo>
                    <a:pt x="9801" y="9759"/>
                  </a:lnTo>
                  <a:cubicBezTo>
                    <a:pt x="9801" y="9576"/>
                    <a:pt x="9913" y="9418"/>
                    <a:pt x="10072" y="9350"/>
                  </a:cubicBezTo>
                  <a:close/>
                  <a:moveTo>
                    <a:pt x="17346" y="9350"/>
                  </a:moveTo>
                  <a:cubicBezTo>
                    <a:pt x="17505" y="9418"/>
                    <a:pt x="17618" y="9575"/>
                    <a:pt x="17618" y="9759"/>
                  </a:cubicBezTo>
                  <a:lnTo>
                    <a:pt x="17618" y="10891"/>
                  </a:lnTo>
                  <a:cubicBezTo>
                    <a:pt x="17618" y="11092"/>
                    <a:pt x="17483" y="11263"/>
                    <a:pt x="17298" y="11316"/>
                  </a:cubicBezTo>
                  <a:cubicBezTo>
                    <a:pt x="17329" y="11144"/>
                    <a:pt x="17346" y="10966"/>
                    <a:pt x="17346" y="10784"/>
                  </a:cubicBezTo>
                  <a:lnTo>
                    <a:pt x="17346" y="9350"/>
                  </a:lnTo>
                  <a:close/>
                  <a:moveTo>
                    <a:pt x="11721" y="5765"/>
                  </a:moveTo>
                  <a:lnTo>
                    <a:pt x="11721" y="7930"/>
                  </a:lnTo>
                  <a:lnTo>
                    <a:pt x="11323" y="7930"/>
                  </a:lnTo>
                  <a:cubicBezTo>
                    <a:pt x="11001" y="7930"/>
                    <a:pt x="10740" y="8191"/>
                    <a:pt x="10740" y="8512"/>
                  </a:cubicBezTo>
                  <a:lnTo>
                    <a:pt x="10740" y="11196"/>
                  </a:lnTo>
                  <a:cubicBezTo>
                    <a:pt x="10740" y="11518"/>
                    <a:pt x="11001" y="11778"/>
                    <a:pt x="11323" y="11778"/>
                  </a:cubicBezTo>
                  <a:lnTo>
                    <a:pt x="11721" y="11778"/>
                  </a:lnTo>
                  <a:lnTo>
                    <a:pt x="11721" y="12845"/>
                  </a:lnTo>
                  <a:cubicBezTo>
                    <a:pt x="11048" y="12404"/>
                    <a:pt x="10604" y="11645"/>
                    <a:pt x="10604" y="10784"/>
                  </a:cubicBezTo>
                  <a:lnTo>
                    <a:pt x="10604" y="7826"/>
                  </a:lnTo>
                  <a:cubicBezTo>
                    <a:pt x="10604" y="6966"/>
                    <a:pt x="11048" y="6207"/>
                    <a:pt x="11721" y="5765"/>
                  </a:cubicBezTo>
                  <a:close/>
                  <a:moveTo>
                    <a:pt x="14831" y="5408"/>
                  </a:moveTo>
                  <a:cubicBezTo>
                    <a:pt x="14945" y="5431"/>
                    <a:pt x="15058" y="5463"/>
                    <a:pt x="15165" y="5501"/>
                  </a:cubicBezTo>
                  <a:lnTo>
                    <a:pt x="15165" y="6150"/>
                  </a:lnTo>
                  <a:cubicBezTo>
                    <a:pt x="15165" y="6297"/>
                    <a:pt x="15285" y="6415"/>
                    <a:pt x="15431" y="6415"/>
                  </a:cubicBezTo>
                  <a:cubicBezTo>
                    <a:pt x="15578" y="6415"/>
                    <a:pt x="15697" y="6295"/>
                    <a:pt x="15697" y="6150"/>
                  </a:cubicBezTo>
                  <a:lnTo>
                    <a:pt x="15697" y="5765"/>
                  </a:lnTo>
                  <a:cubicBezTo>
                    <a:pt x="16370" y="6207"/>
                    <a:pt x="16815" y="6966"/>
                    <a:pt x="16815" y="7826"/>
                  </a:cubicBezTo>
                  <a:lnTo>
                    <a:pt x="16815" y="10784"/>
                  </a:lnTo>
                  <a:cubicBezTo>
                    <a:pt x="16815" y="11645"/>
                    <a:pt x="16370" y="12404"/>
                    <a:pt x="15697" y="12845"/>
                  </a:cubicBezTo>
                  <a:lnTo>
                    <a:pt x="15697" y="11778"/>
                  </a:lnTo>
                  <a:lnTo>
                    <a:pt x="16096" y="11778"/>
                  </a:lnTo>
                  <a:cubicBezTo>
                    <a:pt x="16417" y="11778"/>
                    <a:pt x="16679" y="11518"/>
                    <a:pt x="16679" y="11196"/>
                  </a:cubicBezTo>
                  <a:lnTo>
                    <a:pt x="16679" y="8512"/>
                  </a:lnTo>
                  <a:cubicBezTo>
                    <a:pt x="16679" y="8191"/>
                    <a:pt x="16417" y="7930"/>
                    <a:pt x="16096" y="7930"/>
                  </a:cubicBezTo>
                  <a:lnTo>
                    <a:pt x="15697" y="7930"/>
                  </a:lnTo>
                  <a:lnTo>
                    <a:pt x="15697" y="7603"/>
                  </a:lnTo>
                  <a:cubicBezTo>
                    <a:pt x="15697" y="7456"/>
                    <a:pt x="15578" y="7337"/>
                    <a:pt x="15431" y="7337"/>
                  </a:cubicBezTo>
                  <a:cubicBezTo>
                    <a:pt x="15285" y="7337"/>
                    <a:pt x="15165" y="7456"/>
                    <a:pt x="15165" y="7603"/>
                  </a:cubicBezTo>
                  <a:lnTo>
                    <a:pt x="15165" y="7930"/>
                  </a:lnTo>
                  <a:lnTo>
                    <a:pt x="12253" y="7930"/>
                  </a:lnTo>
                  <a:lnTo>
                    <a:pt x="12253" y="5501"/>
                  </a:lnTo>
                  <a:cubicBezTo>
                    <a:pt x="12361" y="5463"/>
                    <a:pt x="12473" y="5431"/>
                    <a:pt x="12588" y="5408"/>
                  </a:cubicBezTo>
                  <a:lnTo>
                    <a:pt x="12588" y="5822"/>
                  </a:lnTo>
                  <a:cubicBezTo>
                    <a:pt x="12588" y="6066"/>
                    <a:pt x="12787" y="6263"/>
                    <a:pt x="13029" y="6263"/>
                  </a:cubicBezTo>
                  <a:lnTo>
                    <a:pt x="14389" y="6263"/>
                  </a:lnTo>
                  <a:cubicBezTo>
                    <a:pt x="14633" y="6263"/>
                    <a:pt x="14831" y="6066"/>
                    <a:pt x="14831" y="5822"/>
                  </a:cubicBezTo>
                  <a:lnTo>
                    <a:pt x="14831" y="5408"/>
                  </a:lnTo>
                  <a:close/>
                  <a:moveTo>
                    <a:pt x="15165" y="11778"/>
                  </a:moveTo>
                  <a:lnTo>
                    <a:pt x="15165" y="13110"/>
                  </a:lnTo>
                  <a:cubicBezTo>
                    <a:pt x="14907" y="13201"/>
                    <a:pt x="14628" y="13252"/>
                    <a:pt x="14339" y="13252"/>
                  </a:cubicBezTo>
                  <a:lnTo>
                    <a:pt x="13080" y="13252"/>
                  </a:lnTo>
                  <a:cubicBezTo>
                    <a:pt x="12790" y="13252"/>
                    <a:pt x="12511" y="13201"/>
                    <a:pt x="12253" y="13110"/>
                  </a:cubicBezTo>
                  <a:lnTo>
                    <a:pt x="12253" y="11778"/>
                  </a:lnTo>
                  <a:close/>
                  <a:moveTo>
                    <a:pt x="14686" y="13763"/>
                  </a:moveTo>
                  <a:lnTo>
                    <a:pt x="14686" y="14163"/>
                  </a:lnTo>
                  <a:lnTo>
                    <a:pt x="12732" y="14163"/>
                  </a:lnTo>
                  <a:lnTo>
                    <a:pt x="12732" y="13763"/>
                  </a:lnTo>
                  <a:cubicBezTo>
                    <a:pt x="12846" y="13775"/>
                    <a:pt x="12962" y="13784"/>
                    <a:pt x="13080" y="13784"/>
                  </a:cubicBezTo>
                  <a:lnTo>
                    <a:pt x="14339" y="13784"/>
                  </a:lnTo>
                  <a:cubicBezTo>
                    <a:pt x="14456" y="13784"/>
                    <a:pt x="14572" y="13775"/>
                    <a:pt x="14686" y="13763"/>
                  </a:cubicBezTo>
                  <a:close/>
                  <a:moveTo>
                    <a:pt x="16094" y="15780"/>
                  </a:moveTo>
                  <a:cubicBezTo>
                    <a:pt x="16245" y="15780"/>
                    <a:pt x="16368" y="15902"/>
                    <a:pt x="16368" y="16052"/>
                  </a:cubicBezTo>
                  <a:lnTo>
                    <a:pt x="16368" y="16588"/>
                  </a:lnTo>
                  <a:lnTo>
                    <a:pt x="11050" y="16588"/>
                  </a:lnTo>
                  <a:lnTo>
                    <a:pt x="11050" y="16052"/>
                  </a:lnTo>
                  <a:cubicBezTo>
                    <a:pt x="11050" y="15902"/>
                    <a:pt x="11174" y="15780"/>
                    <a:pt x="11324" y="15780"/>
                  </a:cubicBezTo>
                  <a:close/>
                  <a:moveTo>
                    <a:pt x="1965" y="1"/>
                  </a:moveTo>
                  <a:cubicBezTo>
                    <a:pt x="1359" y="1"/>
                    <a:pt x="866" y="491"/>
                    <a:pt x="866" y="1096"/>
                  </a:cubicBezTo>
                  <a:lnTo>
                    <a:pt x="866" y="4485"/>
                  </a:lnTo>
                  <a:cubicBezTo>
                    <a:pt x="369" y="4613"/>
                    <a:pt x="1" y="5062"/>
                    <a:pt x="1" y="5597"/>
                  </a:cubicBezTo>
                  <a:lnTo>
                    <a:pt x="1" y="5693"/>
                  </a:lnTo>
                  <a:cubicBezTo>
                    <a:pt x="1" y="6263"/>
                    <a:pt x="417" y="6736"/>
                    <a:pt x="964" y="6826"/>
                  </a:cubicBezTo>
                  <a:cubicBezTo>
                    <a:pt x="1208" y="7789"/>
                    <a:pt x="1894" y="8579"/>
                    <a:pt x="2794" y="8968"/>
                  </a:cubicBezTo>
                  <a:lnTo>
                    <a:pt x="2794" y="9309"/>
                  </a:lnTo>
                  <a:lnTo>
                    <a:pt x="1198" y="9309"/>
                  </a:lnTo>
                  <a:cubicBezTo>
                    <a:pt x="577" y="9309"/>
                    <a:pt x="70" y="9813"/>
                    <a:pt x="70" y="10433"/>
                  </a:cubicBezTo>
                  <a:lnTo>
                    <a:pt x="70" y="11353"/>
                  </a:lnTo>
                  <a:cubicBezTo>
                    <a:pt x="70" y="11549"/>
                    <a:pt x="229" y="11708"/>
                    <a:pt x="426" y="11708"/>
                  </a:cubicBezTo>
                  <a:lnTo>
                    <a:pt x="4913" y="11708"/>
                  </a:lnTo>
                  <a:cubicBezTo>
                    <a:pt x="5060" y="11708"/>
                    <a:pt x="5179" y="11589"/>
                    <a:pt x="5179" y="11443"/>
                  </a:cubicBezTo>
                  <a:cubicBezTo>
                    <a:pt x="5179" y="11296"/>
                    <a:pt x="5060" y="11177"/>
                    <a:pt x="4913" y="11177"/>
                  </a:cubicBezTo>
                  <a:lnTo>
                    <a:pt x="602" y="11177"/>
                  </a:lnTo>
                  <a:lnTo>
                    <a:pt x="602" y="10433"/>
                  </a:lnTo>
                  <a:cubicBezTo>
                    <a:pt x="602" y="10107"/>
                    <a:pt x="869" y="9841"/>
                    <a:pt x="1198" y="9841"/>
                  </a:cubicBezTo>
                  <a:lnTo>
                    <a:pt x="3060" y="9841"/>
                  </a:lnTo>
                  <a:cubicBezTo>
                    <a:pt x="3207" y="9841"/>
                    <a:pt x="3326" y="9722"/>
                    <a:pt x="3326" y="9575"/>
                  </a:cubicBezTo>
                  <a:lnTo>
                    <a:pt x="3326" y="9144"/>
                  </a:lnTo>
                  <a:cubicBezTo>
                    <a:pt x="3562" y="9200"/>
                    <a:pt x="3808" y="9229"/>
                    <a:pt x="4061" y="9229"/>
                  </a:cubicBezTo>
                  <a:lnTo>
                    <a:pt x="4093" y="9229"/>
                  </a:lnTo>
                  <a:cubicBezTo>
                    <a:pt x="4346" y="9229"/>
                    <a:pt x="4592" y="9200"/>
                    <a:pt x="4828" y="9144"/>
                  </a:cubicBezTo>
                  <a:lnTo>
                    <a:pt x="4828" y="9575"/>
                  </a:lnTo>
                  <a:cubicBezTo>
                    <a:pt x="4828" y="9722"/>
                    <a:pt x="4947" y="9841"/>
                    <a:pt x="5094" y="9841"/>
                  </a:cubicBezTo>
                  <a:lnTo>
                    <a:pt x="6957" y="9841"/>
                  </a:lnTo>
                  <a:cubicBezTo>
                    <a:pt x="7285" y="9841"/>
                    <a:pt x="7552" y="10107"/>
                    <a:pt x="7552" y="10433"/>
                  </a:cubicBezTo>
                  <a:lnTo>
                    <a:pt x="7552" y="11177"/>
                  </a:lnTo>
                  <a:lnTo>
                    <a:pt x="6437" y="11177"/>
                  </a:lnTo>
                  <a:cubicBezTo>
                    <a:pt x="6290" y="11177"/>
                    <a:pt x="6171" y="11296"/>
                    <a:pt x="6171" y="11443"/>
                  </a:cubicBezTo>
                  <a:cubicBezTo>
                    <a:pt x="6171" y="11589"/>
                    <a:pt x="6290" y="11708"/>
                    <a:pt x="6437" y="11708"/>
                  </a:cubicBezTo>
                  <a:lnTo>
                    <a:pt x="7729" y="11708"/>
                  </a:lnTo>
                  <a:cubicBezTo>
                    <a:pt x="7925" y="11708"/>
                    <a:pt x="8084" y="11549"/>
                    <a:pt x="8084" y="11353"/>
                  </a:cubicBezTo>
                  <a:lnTo>
                    <a:pt x="8084" y="10433"/>
                  </a:lnTo>
                  <a:cubicBezTo>
                    <a:pt x="8084" y="9813"/>
                    <a:pt x="7578" y="9309"/>
                    <a:pt x="6957" y="9309"/>
                  </a:cubicBezTo>
                  <a:lnTo>
                    <a:pt x="5360" y="9309"/>
                  </a:lnTo>
                  <a:lnTo>
                    <a:pt x="5360" y="8968"/>
                  </a:lnTo>
                  <a:cubicBezTo>
                    <a:pt x="6260" y="8579"/>
                    <a:pt x="6946" y="7789"/>
                    <a:pt x="7191" y="6826"/>
                  </a:cubicBezTo>
                  <a:cubicBezTo>
                    <a:pt x="7737" y="6736"/>
                    <a:pt x="8154" y="6263"/>
                    <a:pt x="8154" y="5693"/>
                  </a:cubicBezTo>
                  <a:lnTo>
                    <a:pt x="8154" y="5597"/>
                  </a:lnTo>
                  <a:cubicBezTo>
                    <a:pt x="8154" y="5062"/>
                    <a:pt x="7785" y="4613"/>
                    <a:pt x="7288" y="4485"/>
                  </a:cubicBezTo>
                  <a:lnTo>
                    <a:pt x="7288" y="3710"/>
                  </a:lnTo>
                  <a:lnTo>
                    <a:pt x="7626" y="3710"/>
                  </a:lnTo>
                  <a:cubicBezTo>
                    <a:pt x="7870" y="3710"/>
                    <a:pt x="8069" y="3512"/>
                    <a:pt x="8069" y="3268"/>
                  </a:cubicBezTo>
                  <a:lnTo>
                    <a:pt x="8069" y="3175"/>
                  </a:lnTo>
                  <a:lnTo>
                    <a:pt x="8459" y="3175"/>
                  </a:lnTo>
                  <a:lnTo>
                    <a:pt x="8459" y="7721"/>
                  </a:lnTo>
                  <a:cubicBezTo>
                    <a:pt x="8459" y="7965"/>
                    <a:pt x="8657" y="8163"/>
                    <a:pt x="8901" y="8163"/>
                  </a:cubicBezTo>
                  <a:lnTo>
                    <a:pt x="9277" y="8163"/>
                  </a:lnTo>
                  <a:lnTo>
                    <a:pt x="9277" y="8342"/>
                  </a:lnTo>
                  <a:cubicBezTo>
                    <a:pt x="9277" y="8586"/>
                    <a:pt x="9476" y="8784"/>
                    <a:pt x="9721" y="8784"/>
                  </a:cubicBezTo>
                  <a:lnTo>
                    <a:pt x="10072" y="8784"/>
                  </a:lnTo>
                  <a:lnTo>
                    <a:pt x="10072" y="8800"/>
                  </a:lnTo>
                  <a:cubicBezTo>
                    <a:pt x="9616" y="8881"/>
                    <a:pt x="9268" y="9280"/>
                    <a:pt x="9268" y="9759"/>
                  </a:cubicBezTo>
                  <a:lnTo>
                    <a:pt x="9268" y="10891"/>
                  </a:lnTo>
                  <a:cubicBezTo>
                    <a:pt x="9268" y="11428"/>
                    <a:pt x="9705" y="11866"/>
                    <a:pt x="10243" y="11866"/>
                  </a:cubicBezTo>
                  <a:lnTo>
                    <a:pt x="10275" y="11866"/>
                  </a:lnTo>
                  <a:cubicBezTo>
                    <a:pt x="10607" y="12718"/>
                    <a:pt x="11317" y="13382"/>
                    <a:pt x="12200" y="13652"/>
                  </a:cubicBezTo>
                  <a:lnTo>
                    <a:pt x="12200" y="14163"/>
                  </a:lnTo>
                  <a:lnTo>
                    <a:pt x="10324" y="14163"/>
                  </a:lnTo>
                  <a:cubicBezTo>
                    <a:pt x="9755" y="14163"/>
                    <a:pt x="9291" y="14624"/>
                    <a:pt x="9291" y="15193"/>
                  </a:cubicBezTo>
                  <a:lnTo>
                    <a:pt x="9291" y="16852"/>
                  </a:lnTo>
                  <a:cubicBezTo>
                    <a:pt x="9291" y="17000"/>
                    <a:pt x="9411" y="17118"/>
                    <a:pt x="9557" y="17118"/>
                  </a:cubicBezTo>
                  <a:lnTo>
                    <a:pt x="17860" y="17118"/>
                  </a:lnTo>
                  <a:cubicBezTo>
                    <a:pt x="18008" y="17118"/>
                    <a:pt x="18126" y="16999"/>
                    <a:pt x="18126" y="16852"/>
                  </a:cubicBezTo>
                  <a:lnTo>
                    <a:pt x="18126" y="15193"/>
                  </a:lnTo>
                  <a:cubicBezTo>
                    <a:pt x="18126" y="14625"/>
                    <a:pt x="17663" y="14163"/>
                    <a:pt x="17094" y="14163"/>
                  </a:cubicBezTo>
                  <a:lnTo>
                    <a:pt x="16788" y="14163"/>
                  </a:lnTo>
                  <a:cubicBezTo>
                    <a:pt x="16641" y="14163"/>
                    <a:pt x="16522" y="14281"/>
                    <a:pt x="16522" y="14428"/>
                  </a:cubicBezTo>
                  <a:cubicBezTo>
                    <a:pt x="16522" y="14575"/>
                    <a:pt x="16641" y="14694"/>
                    <a:pt x="16788" y="14694"/>
                  </a:cubicBezTo>
                  <a:lnTo>
                    <a:pt x="17094" y="14694"/>
                  </a:lnTo>
                  <a:cubicBezTo>
                    <a:pt x="17370" y="14694"/>
                    <a:pt x="17594" y="14918"/>
                    <a:pt x="17594" y="15193"/>
                  </a:cubicBezTo>
                  <a:lnTo>
                    <a:pt x="17594" y="16587"/>
                  </a:lnTo>
                  <a:lnTo>
                    <a:pt x="16899" y="16587"/>
                  </a:lnTo>
                  <a:lnTo>
                    <a:pt x="16899" y="16052"/>
                  </a:lnTo>
                  <a:cubicBezTo>
                    <a:pt x="16899" y="15608"/>
                    <a:pt x="16537" y="15248"/>
                    <a:pt x="16094" y="15248"/>
                  </a:cubicBezTo>
                  <a:lnTo>
                    <a:pt x="11324" y="15248"/>
                  </a:lnTo>
                  <a:cubicBezTo>
                    <a:pt x="10880" y="15248"/>
                    <a:pt x="10518" y="15608"/>
                    <a:pt x="10518" y="16052"/>
                  </a:cubicBezTo>
                  <a:lnTo>
                    <a:pt x="10518" y="16587"/>
                  </a:lnTo>
                  <a:lnTo>
                    <a:pt x="9823" y="16587"/>
                  </a:lnTo>
                  <a:lnTo>
                    <a:pt x="9823" y="15193"/>
                  </a:lnTo>
                  <a:cubicBezTo>
                    <a:pt x="9823" y="14918"/>
                    <a:pt x="10048" y="14694"/>
                    <a:pt x="10324" y="14694"/>
                  </a:cubicBezTo>
                  <a:lnTo>
                    <a:pt x="15406" y="14694"/>
                  </a:lnTo>
                  <a:cubicBezTo>
                    <a:pt x="15553" y="14694"/>
                    <a:pt x="15672" y="14575"/>
                    <a:pt x="15672" y="14428"/>
                  </a:cubicBezTo>
                  <a:cubicBezTo>
                    <a:pt x="15672" y="14281"/>
                    <a:pt x="15553" y="14163"/>
                    <a:pt x="15406" y="14163"/>
                  </a:cubicBezTo>
                  <a:lnTo>
                    <a:pt x="15218" y="14163"/>
                  </a:lnTo>
                  <a:lnTo>
                    <a:pt x="15218" y="13652"/>
                  </a:lnTo>
                  <a:cubicBezTo>
                    <a:pt x="16101" y="13383"/>
                    <a:pt x="16811" y="12718"/>
                    <a:pt x="17143" y="11866"/>
                  </a:cubicBezTo>
                  <a:lnTo>
                    <a:pt x="17175" y="11866"/>
                  </a:lnTo>
                  <a:cubicBezTo>
                    <a:pt x="17712" y="11866"/>
                    <a:pt x="18149" y="11428"/>
                    <a:pt x="18149" y="10891"/>
                  </a:cubicBezTo>
                  <a:lnTo>
                    <a:pt x="18149" y="9759"/>
                  </a:lnTo>
                  <a:cubicBezTo>
                    <a:pt x="18149" y="9280"/>
                    <a:pt x="17802" y="8881"/>
                    <a:pt x="17346" y="8800"/>
                  </a:cubicBezTo>
                  <a:lnTo>
                    <a:pt x="17346" y="7826"/>
                  </a:lnTo>
                  <a:cubicBezTo>
                    <a:pt x="17346" y="6173"/>
                    <a:pt x="15997" y="4827"/>
                    <a:pt x="14338" y="4827"/>
                  </a:cubicBezTo>
                  <a:lnTo>
                    <a:pt x="13080" y="4827"/>
                  </a:lnTo>
                  <a:cubicBezTo>
                    <a:pt x="11660" y="4827"/>
                    <a:pt x="10468" y="5813"/>
                    <a:pt x="10153" y="7134"/>
                  </a:cubicBezTo>
                  <a:lnTo>
                    <a:pt x="9721" y="7134"/>
                  </a:lnTo>
                  <a:cubicBezTo>
                    <a:pt x="9476" y="7134"/>
                    <a:pt x="9278" y="7334"/>
                    <a:pt x="9278" y="7578"/>
                  </a:cubicBezTo>
                  <a:lnTo>
                    <a:pt x="9278" y="7631"/>
                  </a:lnTo>
                  <a:lnTo>
                    <a:pt x="8991" y="7631"/>
                  </a:lnTo>
                  <a:lnTo>
                    <a:pt x="8991" y="3087"/>
                  </a:lnTo>
                  <a:cubicBezTo>
                    <a:pt x="8991" y="2843"/>
                    <a:pt x="8791" y="2643"/>
                    <a:pt x="8547" y="2643"/>
                  </a:cubicBezTo>
                  <a:lnTo>
                    <a:pt x="8069" y="2643"/>
                  </a:lnTo>
                  <a:lnTo>
                    <a:pt x="8069" y="2503"/>
                  </a:lnTo>
                  <a:cubicBezTo>
                    <a:pt x="8069" y="2258"/>
                    <a:pt x="7870" y="2060"/>
                    <a:pt x="7626" y="2060"/>
                  </a:cubicBezTo>
                  <a:lnTo>
                    <a:pt x="7287" y="2060"/>
                  </a:lnTo>
                  <a:cubicBezTo>
                    <a:pt x="7275" y="1120"/>
                    <a:pt x="6505" y="359"/>
                    <a:pt x="5558" y="359"/>
                  </a:cubicBezTo>
                  <a:cubicBezTo>
                    <a:pt x="5386" y="359"/>
                    <a:pt x="5214" y="386"/>
                    <a:pt x="5049" y="437"/>
                  </a:cubicBezTo>
                  <a:cubicBezTo>
                    <a:pt x="4849" y="172"/>
                    <a:pt x="4529" y="1"/>
                    <a:pt x="4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4384911" y="2616752"/>
              <a:ext cx="63980" cy="42852"/>
            </a:xfrm>
            <a:custGeom>
              <a:avLst/>
              <a:gdLst/>
              <a:ahLst/>
              <a:cxnLst/>
              <a:rect l="l" t="t" r="r" b="b"/>
              <a:pathLst>
                <a:path w="1929" h="1292" extrusionOk="0">
                  <a:moveTo>
                    <a:pt x="1396" y="533"/>
                  </a:moveTo>
                  <a:lnTo>
                    <a:pt x="1396" y="760"/>
                  </a:lnTo>
                  <a:lnTo>
                    <a:pt x="532" y="760"/>
                  </a:lnTo>
                  <a:lnTo>
                    <a:pt x="532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8" y="1125"/>
                    <a:pt x="1928" y="920"/>
                  </a:cubicBezTo>
                  <a:lnTo>
                    <a:pt x="1928" y="373"/>
                  </a:lnTo>
                  <a:cubicBezTo>
                    <a:pt x="1928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>
            <a:xfrm>
              <a:off x="4465077" y="2616752"/>
              <a:ext cx="64013" cy="42852"/>
            </a:xfrm>
            <a:custGeom>
              <a:avLst/>
              <a:gdLst/>
              <a:ahLst/>
              <a:cxnLst/>
              <a:rect l="l" t="t" r="r" b="b"/>
              <a:pathLst>
                <a:path w="1930" h="1292" extrusionOk="0">
                  <a:moveTo>
                    <a:pt x="1397" y="533"/>
                  </a:moveTo>
                  <a:lnTo>
                    <a:pt x="1397" y="760"/>
                  </a:lnTo>
                  <a:lnTo>
                    <a:pt x="533" y="760"/>
                  </a:lnTo>
                  <a:lnTo>
                    <a:pt x="533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9" y="1125"/>
                    <a:pt x="1929" y="920"/>
                  </a:cubicBezTo>
                  <a:lnTo>
                    <a:pt x="1929" y="373"/>
                  </a:lnTo>
                  <a:cubicBezTo>
                    <a:pt x="1929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1"/>
            <p:cNvSpPr/>
            <p:nvPr/>
          </p:nvSpPr>
          <p:spPr>
            <a:xfrm>
              <a:off x="4376221" y="2833567"/>
              <a:ext cx="45506" cy="17645"/>
            </a:xfrm>
            <a:custGeom>
              <a:avLst/>
              <a:gdLst/>
              <a:ahLst/>
              <a:cxnLst/>
              <a:rect l="l" t="t" r="r" b="b"/>
              <a:pathLst>
                <a:path w="1372" h="532" extrusionOk="0">
                  <a:moveTo>
                    <a:pt x="266" y="0"/>
                  </a:moveTo>
                  <a:cubicBezTo>
                    <a:pt x="119" y="0"/>
                    <a:pt x="0" y="118"/>
                    <a:pt x="0" y="266"/>
                  </a:cubicBezTo>
                  <a:cubicBezTo>
                    <a:pt x="0" y="413"/>
                    <a:pt x="119" y="531"/>
                    <a:pt x="266" y="531"/>
                  </a:cubicBezTo>
                  <a:lnTo>
                    <a:pt x="1106" y="531"/>
                  </a:lnTo>
                  <a:cubicBezTo>
                    <a:pt x="1253" y="531"/>
                    <a:pt x="1372" y="412"/>
                    <a:pt x="1372" y="266"/>
                  </a:cubicBezTo>
                  <a:cubicBezTo>
                    <a:pt x="1372" y="118"/>
                    <a:pt x="125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4466801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6" y="0"/>
                  </a:moveTo>
                  <a:cubicBezTo>
                    <a:pt x="195" y="0"/>
                    <a:pt x="128" y="28"/>
                    <a:pt x="78" y="77"/>
                  </a:cubicBezTo>
                  <a:cubicBezTo>
                    <a:pt x="28" y="128"/>
                    <a:pt x="0" y="195"/>
                    <a:pt x="0" y="265"/>
                  </a:cubicBezTo>
                  <a:cubicBezTo>
                    <a:pt x="0" y="336"/>
                    <a:pt x="28" y="404"/>
                    <a:pt x="78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1"/>
            <p:cNvSpPr/>
            <p:nvPr/>
          </p:nvSpPr>
          <p:spPr>
            <a:xfrm>
              <a:off x="4492340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1"/>
            <p:cNvSpPr/>
            <p:nvPr/>
          </p:nvSpPr>
          <p:spPr>
            <a:xfrm>
              <a:off x="4517879" y="2833567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1"/>
            <p:cNvSpPr/>
            <p:nvPr/>
          </p:nvSpPr>
          <p:spPr>
            <a:xfrm>
              <a:off x="4422622" y="2534894"/>
              <a:ext cx="17645" cy="17678"/>
            </a:xfrm>
            <a:custGeom>
              <a:avLst/>
              <a:gdLst/>
              <a:ahLst/>
              <a:cxnLst/>
              <a:rect l="l" t="t" r="r" b="b"/>
              <a:pathLst>
                <a:path w="532" h="533" extrusionOk="0">
                  <a:moveTo>
                    <a:pt x="265" y="1"/>
                  </a:moveTo>
                  <a:cubicBezTo>
                    <a:pt x="197" y="1"/>
                    <a:pt x="127" y="29"/>
                    <a:pt x="79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9" y="455"/>
                  </a:cubicBezTo>
                  <a:cubicBezTo>
                    <a:pt x="127" y="504"/>
                    <a:pt x="196" y="533"/>
                    <a:pt x="265" y="533"/>
                  </a:cubicBezTo>
                  <a:cubicBezTo>
                    <a:pt x="336" y="533"/>
                    <a:pt x="404" y="504"/>
                    <a:pt x="453" y="455"/>
                  </a:cubicBezTo>
                  <a:cubicBezTo>
                    <a:pt x="504" y="405"/>
                    <a:pt x="531" y="336"/>
                    <a:pt x="531" y="267"/>
                  </a:cubicBezTo>
                  <a:cubicBezTo>
                    <a:pt x="531" y="197"/>
                    <a:pt x="504" y="128"/>
                    <a:pt x="453" y="79"/>
                  </a:cubicBezTo>
                  <a:cubicBezTo>
                    <a:pt x="404" y="29"/>
                    <a:pt x="336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1"/>
            <p:cNvSpPr/>
            <p:nvPr/>
          </p:nvSpPr>
          <p:spPr>
            <a:xfrm>
              <a:off x="4448161" y="2534894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7" y="1"/>
                  </a:moveTo>
                  <a:cubicBezTo>
                    <a:pt x="196" y="1"/>
                    <a:pt x="128" y="29"/>
                    <a:pt x="78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8" y="455"/>
                  </a:cubicBezTo>
                  <a:cubicBezTo>
                    <a:pt x="128" y="504"/>
                    <a:pt x="196" y="533"/>
                    <a:pt x="267" y="533"/>
                  </a:cubicBezTo>
                  <a:cubicBezTo>
                    <a:pt x="336" y="533"/>
                    <a:pt x="405" y="504"/>
                    <a:pt x="454" y="455"/>
                  </a:cubicBezTo>
                  <a:cubicBezTo>
                    <a:pt x="504" y="405"/>
                    <a:pt x="532" y="336"/>
                    <a:pt x="532" y="267"/>
                  </a:cubicBezTo>
                  <a:cubicBezTo>
                    <a:pt x="532" y="197"/>
                    <a:pt x="504" y="128"/>
                    <a:pt x="454" y="79"/>
                  </a:cubicBezTo>
                  <a:cubicBezTo>
                    <a:pt x="404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1"/>
            <p:cNvSpPr/>
            <p:nvPr/>
          </p:nvSpPr>
          <p:spPr>
            <a:xfrm>
              <a:off x="4473700" y="2534894"/>
              <a:ext cx="17678" cy="17678"/>
            </a:xfrm>
            <a:custGeom>
              <a:avLst/>
              <a:gdLst/>
              <a:ahLst/>
              <a:cxnLst/>
              <a:rect l="l" t="t" r="r" b="b"/>
              <a:pathLst>
                <a:path w="533" h="533" extrusionOk="0">
                  <a:moveTo>
                    <a:pt x="267" y="1"/>
                  </a:moveTo>
                  <a:cubicBezTo>
                    <a:pt x="197" y="1"/>
                    <a:pt x="128" y="29"/>
                    <a:pt x="79" y="79"/>
                  </a:cubicBezTo>
                  <a:cubicBezTo>
                    <a:pt x="29" y="128"/>
                    <a:pt x="1" y="197"/>
                    <a:pt x="1" y="267"/>
                  </a:cubicBezTo>
                  <a:cubicBezTo>
                    <a:pt x="1" y="336"/>
                    <a:pt x="29" y="405"/>
                    <a:pt x="79" y="455"/>
                  </a:cubicBezTo>
                  <a:cubicBezTo>
                    <a:pt x="128" y="504"/>
                    <a:pt x="197" y="533"/>
                    <a:pt x="267" y="533"/>
                  </a:cubicBezTo>
                  <a:cubicBezTo>
                    <a:pt x="336" y="533"/>
                    <a:pt x="404" y="504"/>
                    <a:pt x="455" y="455"/>
                  </a:cubicBezTo>
                  <a:cubicBezTo>
                    <a:pt x="504" y="405"/>
                    <a:pt x="533" y="336"/>
                    <a:pt x="533" y="267"/>
                  </a:cubicBezTo>
                  <a:cubicBezTo>
                    <a:pt x="533" y="197"/>
                    <a:pt x="504" y="128"/>
                    <a:pt x="455" y="79"/>
                  </a:cubicBezTo>
                  <a:cubicBezTo>
                    <a:pt x="405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1"/>
            <p:cNvSpPr/>
            <p:nvPr/>
          </p:nvSpPr>
          <p:spPr>
            <a:xfrm>
              <a:off x="4418543" y="2700433"/>
              <a:ext cx="76882" cy="17645"/>
            </a:xfrm>
            <a:custGeom>
              <a:avLst/>
              <a:gdLst/>
              <a:ahLst/>
              <a:cxnLst/>
              <a:rect l="l" t="t" r="r" b="b"/>
              <a:pathLst>
                <a:path w="2318" h="532" extrusionOk="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2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2"/>
                    <a:pt x="2318" y="267"/>
                  </a:cubicBezTo>
                  <a:cubicBezTo>
                    <a:pt x="2318" y="120"/>
                    <a:pt x="2199" y="1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1"/>
            <p:cNvSpPr/>
            <p:nvPr/>
          </p:nvSpPr>
          <p:spPr>
            <a:xfrm>
              <a:off x="4418543" y="2721262"/>
              <a:ext cx="76882" cy="17645"/>
            </a:xfrm>
            <a:custGeom>
              <a:avLst/>
              <a:gdLst/>
              <a:ahLst/>
              <a:cxnLst/>
              <a:rect l="l" t="t" r="r" b="b"/>
              <a:pathLst>
                <a:path w="2318" h="532" extrusionOk="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3"/>
                    <a:pt x="2318" y="266"/>
                  </a:cubicBezTo>
                  <a:cubicBezTo>
                    <a:pt x="2318" y="119"/>
                    <a:pt x="2199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19" name="Google Shape;1819;p51"/>
          <p:cNvCxnSpPr>
            <a:stCxn id="1775" idx="2"/>
            <a:endCxn id="1747" idx="3"/>
          </p:cNvCxnSpPr>
          <p:nvPr/>
        </p:nvCxnSpPr>
        <p:spPr>
          <a:xfrm flipH="1">
            <a:off x="1877375" y="1897825"/>
            <a:ext cx="1754400" cy="1959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0" name="Google Shape;1820;p51"/>
          <p:cNvCxnSpPr>
            <a:stCxn id="1747" idx="0"/>
            <a:endCxn id="1777" idx="1"/>
          </p:cNvCxnSpPr>
          <p:nvPr/>
        </p:nvCxnSpPr>
        <p:spPr>
          <a:xfrm rot="-5400000" flipH="1">
            <a:off x="2656688" y="2809000"/>
            <a:ext cx="195900" cy="1754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1" name="Google Shape;1821;p51"/>
          <p:cNvCxnSpPr>
            <a:stCxn id="1776" idx="2"/>
            <a:endCxn id="1747" idx="5"/>
          </p:cNvCxnSpPr>
          <p:nvPr/>
        </p:nvCxnSpPr>
        <p:spPr>
          <a:xfrm flipH="1">
            <a:off x="2525075" y="2666500"/>
            <a:ext cx="1106700" cy="5979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22" name="Google Shape;1822;p51"/>
          <p:cNvGrpSpPr/>
          <p:nvPr/>
        </p:nvGrpSpPr>
        <p:grpSpPr>
          <a:xfrm>
            <a:off x="7106825" y="1312225"/>
            <a:ext cx="76825" cy="76800"/>
            <a:chOff x="3104875" y="1099400"/>
            <a:chExt cx="76825" cy="76800"/>
          </a:xfrm>
        </p:grpSpPr>
        <p:sp>
          <p:nvSpPr>
            <p:cNvPr id="1823" name="Google Shape;1823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51"/>
          <p:cNvGrpSpPr/>
          <p:nvPr/>
        </p:nvGrpSpPr>
        <p:grpSpPr>
          <a:xfrm>
            <a:off x="1877450" y="837825"/>
            <a:ext cx="76825" cy="76800"/>
            <a:chOff x="3104875" y="1099400"/>
            <a:chExt cx="76825" cy="76800"/>
          </a:xfrm>
        </p:grpSpPr>
        <p:sp>
          <p:nvSpPr>
            <p:cNvPr id="1826" name="Google Shape;1826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51"/>
          <p:cNvGrpSpPr/>
          <p:nvPr/>
        </p:nvGrpSpPr>
        <p:grpSpPr>
          <a:xfrm>
            <a:off x="4870450" y="4197150"/>
            <a:ext cx="76825" cy="76800"/>
            <a:chOff x="3104875" y="1099400"/>
            <a:chExt cx="76825" cy="76800"/>
          </a:xfrm>
        </p:grpSpPr>
        <p:sp>
          <p:nvSpPr>
            <p:cNvPr id="1829" name="Google Shape;1829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1" name="Google Shape;1831;p51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203245">
            <a:off x="7517459" y="502025"/>
            <a:ext cx="1272639" cy="120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2" name="Google Shape;1832;p51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1399635" y="4039437"/>
            <a:ext cx="1175233" cy="76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</a:t>
            </a:r>
            <a:endParaRPr dirty="0"/>
          </a:p>
        </p:txBody>
      </p:sp>
      <p:grpSp>
        <p:nvGrpSpPr>
          <p:cNvPr id="1839" name="Google Shape;1839;p52"/>
          <p:cNvGrpSpPr/>
          <p:nvPr/>
        </p:nvGrpSpPr>
        <p:grpSpPr>
          <a:xfrm>
            <a:off x="7560775" y="787450"/>
            <a:ext cx="76825" cy="76800"/>
            <a:chOff x="3104875" y="1099400"/>
            <a:chExt cx="76825" cy="76800"/>
          </a:xfrm>
        </p:grpSpPr>
        <p:sp>
          <p:nvSpPr>
            <p:cNvPr id="1840" name="Google Shape;1840;p5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65" name="Google Shape;1865;p52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296785" y="31646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52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913055">
            <a:off x="7914175" y="422487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t in a cape&#10;&#10;Description automatically generated">
            <a:extLst>
              <a:ext uri="{FF2B5EF4-FFF2-40B4-BE49-F238E27FC236}">
                <a16:creationId xmlns:a16="http://schemas.microsoft.com/office/drawing/2014/main" id="{6030D5A2-9961-DC80-276B-98CE80F7F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56" y="1354972"/>
            <a:ext cx="5951838" cy="3477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27173A"/>
      </a:lt1>
      <a:dk2>
        <a:srgbClr val="AE77D6"/>
      </a:dk2>
      <a:lt2>
        <a:srgbClr val="5A1387"/>
      </a:lt2>
      <a:accent1>
        <a:srgbClr val="76F3FB"/>
      </a:accent1>
      <a:accent2>
        <a:srgbClr val="729B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126</Words>
  <Application>Microsoft Office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Black</vt:lpstr>
      <vt:lpstr>Arial</vt:lpstr>
      <vt:lpstr>Bebas Neue</vt:lpstr>
      <vt:lpstr>Nunito Light</vt:lpstr>
      <vt:lpstr>Montserrat</vt:lpstr>
      <vt:lpstr>Anaheim</vt:lpstr>
      <vt:lpstr>Artificial Intelligence (AI) Technology Consulting by Slidesgo</vt:lpstr>
      <vt:lpstr>TikTok TechJam 2024 GenAI Story Teller (GAIST)</vt:lpstr>
      <vt:lpstr>TABLE OF CONTENTS</vt:lpstr>
      <vt:lpstr>Problem Statement</vt:lpstr>
      <vt:lpstr>Generative AI</vt:lpstr>
      <vt:lpstr>Our Solution</vt:lpstr>
      <vt:lpstr>PowerPoint Presentation</vt:lpstr>
      <vt:lpstr>OUR INSPIRATIONS</vt:lpstr>
      <vt:lpstr>How It Works</vt:lpstr>
      <vt:lpstr>Examples</vt:lpstr>
      <vt:lpstr>Web Demo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Student - Teng Thian Foo</cp:lastModifiedBy>
  <cp:revision>4</cp:revision>
  <dcterms:modified xsi:type="dcterms:W3CDTF">2024-07-05T11:11:52Z</dcterms:modified>
</cp:coreProperties>
</file>