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Data Flow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Image Classification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Aim of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System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Hardware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Software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Setup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Performance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Comparison of Base Line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Error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Deep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Image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Working of Image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of Image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# Sample Python file def greet(name): return f"Hello, name!" . 'name' returns f'Hello 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